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97170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wf.usask.ca/old-webpages/pillar-1-2-projects_old.php#seve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 can help to frame your main research objective as a question. For example,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How will climate change affect agriculture in Canada?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How can we improve water quality and reduce algal blooms in Canadian lakes?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What are the links between fish health, food safety and food security in the Indigenous North?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What is the significance of groundwater fluxes on surface water flow?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Notes: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-Temperature is similar to climatology: warmer on western side by ~5°C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-Amount of precipitation is different than climatology: more on the eastern side than the western side (265 mm compared to 65 mm)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-21 days of precipitation documented, 18 events documented with only 8 of those having occurred on the western side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-3 major storms: (W to E)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	-26-27 April: T=9°C and trace precip, -5°C&lt;T&lt;-2°C and 33 mm (snow)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	-7-8 June: T=6.5°C and 14 mm (rain), 0°C&lt;T&lt;3°C and 21 mm (snow)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	-19-20 June: T=7°C and 19 mm (rain), T~0°C and 56 mm (snow -&gt; rain)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These accomplishments slides will be also be used to build slide bank for use in GWF presentations 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How are these results key to advancing the science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How are these results linked to the needs of your partners/users?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How have the results so far been, or will be, of interest to your partners and other potential users?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What opportunities have you identified to put these results into action that you will be taking up in the coming year?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sz="1400">
                <a:solidFill>
                  <a:schemeClr val="dk1"/>
                </a:solidFill>
              </a:rPr>
              <a:t>What do you foresee will be the impact of this research to society?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</a:rPr>
              <a:t>﻿</a:t>
            </a:r>
            <a:r>
              <a:rPr lang="en" sz="1300" b="1" u="sng">
                <a:solidFill>
                  <a:schemeClr val="hlink"/>
                </a:solidFill>
                <a:hlinkClick r:id="rId3"/>
              </a:rPr>
              <a:t>Short‐Duration Extreme Precipitation in Future Climate</a:t>
            </a:r>
            <a:endParaRPr sz="1300" b="1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2" cy="79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4594622"/>
            <a:ext cx="4800599" cy="488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heriault.julie@uqam.ca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coordinates: PI, email, website, etc</a:t>
            </a:r>
            <a:endParaRPr sz="1400" b="0" i="0" u="none" strike="noStrike" cap="non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06750" y="177900"/>
            <a:ext cx="88392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>
                <a:latin typeface="PT Sans Narrow"/>
                <a:ea typeface="PT Sans Narrow"/>
                <a:cs typeface="PT Sans Narrow"/>
                <a:sym typeface="PT Sans Narrow"/>
              </a:rPr>
              <a:t>Storms and Precipitation Across the continental Divide Experiment (SPADE)</a:t>
            </a:r>
            <a:endParaRPr sz="3000" b="0" i="0" u="none" strike="noStrike" cap="non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84000" y="1219750"/>
            <a:ext cx="4413000" cy="28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Storms and their precipitation at the top of the western Cordillera are some of the key water-related issues in North America.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Science question: How is the precipitation, amount and type, distributed across the continental divide? 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Approach: Conducted a field experiment from April to June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SPADE: Storms and Precipitation Across the continental Divide Experiment</a:t>
            </a:r>
            <a:endParaRPr sz="1400" b="0" i="0" u="none" strike="noStrike" cap="non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r="23652"/>
          <a:stretch/>
        </p:blipFill>
        <p:spPr>
          <a:xfrm>
            <a:off x="4458400" y="1164412"/>
            <a:ext cx="4582101" cy="30008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376525" y="4128825"/>
            <a:ext cx="84132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 dirty="0" smtClean="0">
                <a:solidFill>
                  <a:schemeClr val="dk1"/>
                </a:solidFill>
              </a:rPr>
              <a:t>Principal </a:t>
            </a:r>
            <a:r>
              <a:rPr lang="fr-CA" sz="1300" dirty="0" err="1" smtClean="0">
                <a:solidFill>
                  <a:schemeClr val="dk1"/>
                </a:solidFill>
              </a:rPr>
              <a:t>investigator</a:t>
            </a:r>
            <a:r>
              <a:rPr lang="en" sz="1300" dirty="0" smtClean="0">
                <a:solidFill>
                  <a:schemeClr val="dk1"/>
                </a:solidFill>
              </a:rPr>
              <a:t>: </a:t>
            </a:r>
            <a:r>
              <a:rPr lang="en" sz="1300" dirty="0">
                <a:solidFill>
                  <a:schemeClr val="dk1"/>
                </a:solidFill>
              </a:rPr>
              <a:t>Prof Julie Thériault, Email: </a:t>
            </a:r>
            <a:r>
              <a:rPr lang="en" sz="1300" u="sng" dirty="0">
                <a:solidFill>
                  <a:schemeClr val="accent5"/>
                </a:solidFill>
                <a:hlinkClick r:id="rId5"/>
              </a:rPr>
              <a:t>theriault.julie@uqam.ca</a:t>
            </a:r>
            <a:r>
              <a:rPr lang="en" sz="1300" dirty="0">
                <a:solidFill>
                  <a:schemeClr val="dk1"/>
                </a:solidFill>
              </a:rPr>
              <a:t> https://gwf-spade.weebly.com/</a:t>
            </a:r>
            <a:endParaRPr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 sz="1400" b="0" i="0" u="none" strike="noStrike" cap="non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06750" y="177900"/>
            <a:ext cx="56808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Transformational Science Highlights</a:t>
            </a:r>
            <a:endParaRPr sz="3000" b="0" i="0" u="none" strike="noStrike" cap="non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0" y="891750"/>
            <a:ext cx="3801300" cy="18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chemeClr val="dk1"/>
                </a:solidFill>
              </a:rPr>
              <a:t>18 precipitation events were documented across the continental divide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High temporal variation of precipitation characteristics among storms and location</a:t>
            </a:r>
            <a:endParaRPr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3 major storms occurred </a:t>
            </a:r>
            <a:endParaRPr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SPADE: Storms and Precipitation Across the continental Divide Experiment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t="36828"/>
          <a:stretch/>
        </p:blipFill>
        <p:spPr>
          <a:xfrm>
            <a:off x="206374" y="2777175"/>
            <a:ext cx="3488255" cy="16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1300" y="936225"/>
            <a:ext cx="5281476" cy="3575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7050" y="256551"/>
            <a:ext cx="573850" cy="5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21825" y="182475"/>
            <a:ext cx="626900" cy="6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08245" y="127898"/>
            <a:ext cx="709280" cy="8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10425" y="203203"/>
            <a:ext cx="803275" cy="688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 sz="1400" b="0" i="0" u="none" strike="noStrike" cap="non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106750" y="177900"/>
            <a:ext cx="56808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Impact and Aspirations</a:t>
            </a:r>
            <a:endParaRPr sz="3000" b="0" i="0" u="none" strike="noStrike" cap="non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272775" y="894000"/>
            <a:ext cx="4298400" cy="3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Better understanding of major precipitation events over mountainous areas. In particular: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Processes governing the amount of moisture crossing the continental divide, including the precipitation amounts and phase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Precipitation amounts and types falling during the spring, often responsible for extreme flooding events</a:t>
            </a:r>
            <a:endParaRPr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Small scale precipitation thermodynamic and dynamic processes, some of which can lead to extreme storms and flooding events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SPADE: Storms and Precipitation Across the continental Divide Experiment</a:t>
            </a: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l="7295"/>
          <a:stretch/>
        </p:blipFill>
        <p:spPr>
          <a:xfrm>
            <a:off x="4571997" y="749376"/>
            <a:ext cx="4389949" cy="3551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 sz="1400" b="0" i="0" u="none" strike="noStrike" cap="non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106750" y="177900"/>
            <a:ext cx="84204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Challenges and Cross-project Collaboration Opportunities</a:t>
            </a:r>
            <a:endParaRPr sz="3000" b="0" i="0" u="none" strike="noStrike" cap="none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152400" y="1098850"/>
            <a:ext cx="5234400" cy="3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Operational challenges that you want to highlight to the network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 management and submission - large file sizes and a large number of files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Collaboration with other projects:</a:t>
            </a:r>
            <a:endParaRPr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Mountain Water Futures (Pillar 3)</a:t>
            </a:r>
            <a:endParaRPr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Short-duration extreme precipitation in Future Climate (Pillar 1)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Help from the operation team:</a:t>
            </a:r>
            <a:endParaRPr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Data management team: To help with the data repository </a:t>
            </a:r>
            <a:endParaRPr/>
          </a:p>
          <a:p>
            <a: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KM team: to coordinate activities with other projects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SPADE: Storms and Precipitation Across the continental Divide Experiment</a:t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6789" y="893750"/>
            <a:ext cx="3562988" cy="355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On-screen Show (16:9)</PresentationFormat>
  <Paragraphs>68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PT Sans Narrow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Ops Meeting Guest</cp:lastModifiedBy>
  <cp:revision>3</cp:revision>
  <dcterms:modified xsi:type="dcterms:W3CDTF">2019-11-19T19:55:09Z</dcterms:modified>
</cp:coreProperties>
</file>