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63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 snapToGrid="0" snapToObjects="1">
      <p:cViewPr varScale="1">
        <p:scale>
          <a:sx n="62" d="100"/>
          <a:sy n="62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3BA80-8A8E-46C5-A5D2-36A9820F8E42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42CB0-FA9C-4910-B0E8-BF717F6F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2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4CDE-E8C6-4047-A199-EF520F7AB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67147-01FC-C641-AA69-948F2BC44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F991D-3E33-5544-94CC-91A0EF3B3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7543A-43F8-3544-9AB1-9F550838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D9A7D-2DEA-2448-8A00-A337A2CE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8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3E2B-A9A4-0344-B9AE-98C9745C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90C02-301E-1144-B51C-0390B6A16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33A7F-130B-9B49-98B6-ED74457BF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F7382-D103-3846-9466-432015EE0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708E8-0F06-2742-9A2A-E2E4607FC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6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0C35A-BA28-F342-B725-768AA086E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123C8-77A2-3844-BACE-7498F5250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68EDD-F5BB-3F47-8C48-D89E3F984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182BC-1B26-3B46-B5F4-79B4833C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EECEC-9792-5749-ACF8-E83A669CC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BC1E6-8768-674E-92BE-6C536070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31CFD-2620-404B-B6C2-725F5F8C5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860A6-AFEB-7344-8B2C-C339A8FB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C5139-09FA-E84B-B212-7110DFE74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BEC7C-A143-834F-8692-E11DCD678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6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FE53-1F48-6240-B2D1-47DB1C79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1FE3B-0307-874D-863F-596EA8392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19C24-DE28-8B44-BB65-0AC55A2F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BDCA-4802-194A-B51E-D4F28911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A4264-CEE6-C24C-A709-CB16FF46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7E70A-3909-3140-BE55-7C31FE61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05D3-BAAF-CF4F-BDDC-234B90E815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D42B9-7BB9-9240-8F4A-AF93B7A55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B3631-F866-514C-8FF9-C0898575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59E3D-0FB7-3140-887C-B4138FF2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50937-A58C-BE4D-8F38-EF8D01DA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DD13D-943D-1044-B175-4B160401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49D06-CC9D-1540-AFF8-0ED016CE1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8235C-8A89-5048-9993-AB0D86167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C7DB3-71C8-494E-A1E5-CBAEB50AA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057444-C134-0241-B706-50698C82A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57D4C-92DA-1A4A-886B-BB56931D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C46F8-134C-FC47-9B90-873F2FA2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346971-5B47-1241-A80B-51095F3B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24BB-3799-C943-99A2-DDAA2688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681314-3DD6-7B4C-A08A-2FCA666B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AA1D6-893A-8D40-A713-373A9DB9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49207C-8018-9943-BF67-9A143661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0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2B075D-671E-DF4C-9B6F-55F866A1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ACA02-CD55-1148-B505-79E896DF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60ED0-4729-6A4A-99E8-07D7A05A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6562-857A-2B4F-81BE-CC0FC1DE8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7C9B5-F754-634E-8248-A60EA87FB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A2515-55B3-AB40-B256-DF17C69F4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B530D-F9E7-9548-A466-4CE1F08C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C8BD4-157B-CB43-BB1D-83D5FF60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F5896-6316-324C-9913-B7E83A25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2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11A7F-0593-944A-A679-4175DA3A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D7344-BF61-2749-83F2-73AFCF346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A635E-6296-C643-9B39-8ED50725E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C534A-49DE-564E-BB97-093A7579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F5912-9DF6-C247-9FAC-9195BA08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343E4-EEBD-F244-AACB-716A81B9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CEE30-1DE9-7B41-8A3B-19B77F8A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1B2A4-ACEB-CC4F-8753-F9390AFA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B2F32-AA25-5A4A-A585-52EE64E93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BE4A-085C-1C49-82E3-610DFB4AAAB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47618-3AF8-5B4D-B8B1-CA61EF87F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E214F-3148-7B47-B50A-F2242FAC7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373B-07C9-164F-A03C-BCB6506F4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16A0D8-65D1-BC46-86D5-5B4E58FB186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12192000" cy="691341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76777" y="506908"/>
            <a:ext cx="8896103" cy="2165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our Water Good to Drink?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776" y="1209311"/>
            <a:ext cx="7714579" cy="130020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/>
              <a:t>Water-related practices, perceptions, and Traditional Knowledge indicators for human health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dirty="0"/>
              <a:t>Mike Tollis AAROM, </a:t>
            </a:r>
            <a:r>
              <a:rPr lang="en-US" b="1" dirty="0" err="1"/>
              <a:t>Akaitcho</a:t>
            </a:r>
            <a:r>
              <a:rPr lang="en-US" b="1" dirty="0"/>
              <a:t> Territory Government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3964" y="6456218"/>
            <a:ext cx="276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Saskatoon, November 2019</a:t>
            </a:r>
          </a:p>
        </p:txBody>
      </p:sp>
      <p:pic>
        <p:nvPicPr>
          <p:cNvPr id="7" name="Picture 6" descr="Akaitcho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5" t="16970" r="12728" b="16364"/>
          <a:stretch/>
        </p:blipFill>
        <p:spPr bwMode="auto">
          <a:xfrm>
            <a:off x="5518686" y="5243884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University of Saskatchewa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105" y="5650601"/>
            <a:ext cx="2609850" cy="583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mage result for global water futures log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408" y="15888"/>
            <a:ext cx="5020592" cy="1684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1356" y="5335482"/>
            <a:ext cx="2195023" cy="1213804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1909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A7BB9A-DD3A-8D45-AF13-001A2DA0E3A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12192000" cy="691028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17545" y="2949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Progress to Date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23073" y="1842839"/>
            <a:ext cx="4966450" cy="431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1" dirty="0"/>
              <a:t>Initial ethics certificate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Co-developed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Issued by U </a:t>
            </a:r>
            <a:r>
              <a:rPr lang="en-US" sz="2800" b="1" dirty="0" err="1"/>
              <a:t>Sask</a:t>
            </a:r>
            <a:endParaRPr lang="en-US" sz="2800" b="1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To be </a:t>
            </a:r>
            <a:r>
              <a:rPr lang="en-US" sz="2800" b="1" dirty="0" err="1"/>
              <a:t>finalised</a:t>
            </a:r>
            <a:r>
              <a:rPr lang="en-US" sz="2800" b="1" dirty="0"/>
              <a:t> once community pre-testing complete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1" dirty="0"/>
              <a:t>PhD student starts January 2020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400" b="1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846257" y="1377579"/>
            <a:ext cx="4966449" cy="472058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C3D2F0-65A9-40D3-A364-74FBB1F0B974}"/>
              </a:ext>
            </a:extLst>
          </p:cNvPr>
          <p:cNvSpPr txBox="1">
            <a:spLocks/>
          </p:cNvSpPr>
          <p:nvPr/>
        </p:nvSpPr>
        <p:spPr>
          <a:xfrm>
            <a:off x="6315933" y="1844182"/>
            <a:ext cx="4966450" cy="431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1" dirty="0"/>
              <a:t>Draft ATG Research Agreement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Approved by all Chiefs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To be submitted to U </a:t>
            </a:r>
            <a:r>
              <a:rPr lang="en-US" sz="2800" b="1" dirty="0" err="1"/>
              <a:t>Sask</a:t>
            </a:r>
            <a:r>
              <a:rPr lang="en-US" sz="2800" b="1" dirty="0"/>
              <a:t> for signatures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1" dirty="0"/>
              <a:t>Aurora Inst research license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In progress as joint submission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7047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A7BB9A-DD3A-8D45-AF13-001A2DA0E3A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12192000" cy="691028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17545" y="2949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Exciting Opportunities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23073" y="1379792"/>
            <a:ext cx="4966450" cy="55304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1" dirty="0"/>
              <a:t>ATG Research Workshop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December 2019</a:t>
            </a:r>
            <a:endParaRPr lang="en-US" sz="3600" b="1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Final Research Plan for spring/summer 2020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3200" b="1" dirty="0"/>
              <a:t>Community youth workshops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 video storytelling, research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800" b="1" dirty="0"/>
              <a:t>Let’s Talk About Water Film Prize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sz="2800" b="1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846257" y="1379792"/>
            <a:ext cx="4966449" cy="472058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200" b="1" dirty="0"/>
              <a:t>Project launch events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b="1" dirty="0"/>
              <a:t>Approved by all Chiefs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b="1" dirty="0"/>
              <a:t>To be undertaken in February / March 2020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b="1" dirty="0"/>
              <a:t>Water Ceremony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b="1" dirty="0"/>
              <a:t>Elder meetings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b="1" dirty="0"/>
              <a:t>Community Water Day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b="1" dirty="0"/>
              <a:t>Data collection tool completion</a:t>
            </a:r>
          </a:p>
        </p:txBody>
      </p:sp>
    </p:spTree>
    <p:extLst>
      <p:ext uri="{BB962C8B-B14F-4D97-AF65-F5344CB8AC3E}">
        <p14:creationId xmlns:p14="http://schemas.microsoft.com/office/powerpoint/2010/main" val="307723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A7BB9A-DD3A-8D45-AF13-001A2DA0E3A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12192000" cy="691028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7666" y="14557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Team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39218" y="1611949"/>
            <a:ext cx="8596668" cy="4823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Diane Giroux, Corinne Schuster-Wallace, Lalita Bharadwaj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/>
              <a:t>Richard Simon (</a:t>
            </a:r>
            <a:r>
              <a:rPr lang="en-US" sz="2800" b="1" dirty="0" err="1"/>
              <a:t>Deninu</a:t>
            </a:r>
            <a:r>
              <a:rPr lang="en-US" sz="2800" b="1" dirty="0"/>
              <a:t> </a:t>
            </a:r>
            <a:r>
              <a:rPr lang="en-US" sz="2800" b="1" dirty="0" err="1"/>
              <a:t>K’ue</a:t>
            </a:r>
            <a:r>
              <a:rPr lang="en-US" sz="2800" b="1" dirty="0"/>
              <a:t> First Nation), Johanne Black (</a:t>
            </a:r>
            <a:r>
              <a:rPr lang="en-US" sz="2800" b="1" dirty="0" err="1"/>
              <a:t>Yellowknives</a:t>
            </a:r>
            <a:r>
              <a:rPr lang="en-US" sz="2800" b="1" dirty="0"/>
              <a:t> Dene First Nation), Prairie </a:t>
            </a:r>
            <a:r>
              <a:rPr lang="en-US" sz="2800" b="1" dirty="0" err="1"/>
              <a:t>Desjarlais</a:t>
            </a:r>
            <a:r>
              <a:rPr lang="en-US" sz="2800" b="1" dirty="0"/>
              <a:t> (</a:t>
            </a:r>
            <a:r>
              <a:rPr lang="en-US" sz="2800" b="1" dirty="0" err="1"/>
              <a:t>Lutsel</a:t>
            </a:r>
            <a:r>
              <a:rPr lang="en-US" sz="2800" b="1" dirty="0"/>
              <a:t> </a:t>
            </a:r>
            <a:r>
              <a:rPr lang="en-US" sz="2800" b="1" dirty="0" err="1"/>
              <a:t>K’e</a:t>
            </a:r>
            <a:r>
              <a:rPr lang="en-US" sz="2800" b="1" dirty="0"/>
              <a:t> Dene First Nation)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ATG Aboriginal Aquatic Resource &amp; Oceans Management Technical Board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Sarah Dickson Anderson, Susan Watt (McMaster University)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/>
              <a:t>4 summer students, 2 Master’s students, 50 youth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778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A7BB9A-DD3A-8D45-AF13-001A2DA0E3A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12192000" cy="691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19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199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Bharadwaj, Lalita</dc:creator>
  <cp:lastModifiedBy>Corinne Wallace</cp:lastModifiedBy>
  <cp:revision>16</cp:revision>
  <dcterms:created xsi:type="dcterms:W3CDTF">2019-01-16T01:42:56Z</dcterms:created>
  <dcterms:modified xsi:type="dcterms:W3CDTF">2019-11-16T22:33:14Z</dcterms:modified>
</cp:coreProperties>
</file>