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5"/>
  </p:notesMasterIdLst>
  <p:sldIdLst>
    <p:sldId id="413" r:id="rId5"/>
    <p:sldId id="509" r:id="rId6"/>
    <p:sldId id="498" r:id="rId7"/>
    <p:sldId id="499" r:id="rId8"/>
    <p:sldId id="514" r:id="rId9"/>
    <p:sldId id="515" r:id="rId10"/>
    <p:sldId id="516" r:id="rId11"/>
    <p:sldId id="517" r:id="rId12"/>
    <p:sldId id="519" r:id="rId13"/>
    <p:sldId id="518" r:id="rId14"/>
    <p:sldId id="520" r:id="rId15"/>
    <p:sldId id="521" r:id="rId16"/>
    <p:sldId id="522" r:id="rId17"/>
    <p:sldId id="524" r:id="rId18"/>
    <p:sldId id="523" r:id="rId19"/>
    <p:sldId id="525" r:id="rId20"/>
    <p:sldId id="526" r:id="rId21"/>
    <p:sldId id="527" r:id="rId22"/>
    <p:sldId id="528" r:id="rId23"/>
    <p:sldId id="414" r:id="rId24"/>
  </p:sldIdLst>
  <p:sldSz cx="9144000" cy="6858000" type="screen4x3"/>
  <p:notesSz cx="6858000" cy="1238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leka Persaud" initials="BP" lastIdx="29" clrIdx="0">
    <p:extLst>
      <p:ext uri="{19B8F6BF-5375-455C-9EA6-DF929625EA0E}">
        <p15:presenceInfo xmlns:p15="http://schemas.microsoft.com/office/powerpoint/2012/main" userId="S::bd2persaud_uwaterloo.ca#ext#@usaskca1.onmicrosoft.com::cd4af1c1-6417-44ce-9024-649f552cd016" providerId="AD"/>
      </p:ext>
    </p:extLst>
  </p:cmAuthor>
  <p:cmAuthor id="2" name="Moradi, Laleh" initials="ML" lastIdx="23" clrIdx="1">
    <p:extLst>
      <p:ext uri="{19B8F6BF-5375-455C-9EA6-DF929625EA0E}">
        <p15:presenceInfo xmlns:p15="http://schemas.microsoft.com/office/powerpoint/2012/main" userId="S-1-5-21-1060284298-436374069-1708537768-173320" providerId="AD"/>
      </p:ext>
    </p:extLst>
  </p:cmAuthor>
  <p:cmAuthor id="3" name="Gopal Saha" initials="GS" lastIdx="2" clrIdx="2">
    <p:extLst>
      <p:ext uri="{19B8F6BF-5375-455C-9EA6-DF929625EA0E}">
        <p15:presenceInfo xmlns:p15="http://schemas.microsoft.com/office/powerpoint/2012/main" userId="S::gsaha_wlu.ca#ext#@usaskca1.onmicrosoft.com::ba2ecdb4-febe-4296-a68b-750272ca215a" providerId="AD"/>
      </p:ext>
    </p:extLst>
  </p:cmAuthor>
  <p:cmAuthor id="4" name="Michael Steeleworthy" initials="MS" lastIdx="27" clrIdx="3">
    <p:extLst>
      <p:ext uri="{19B8F6BF-5375-455C-9EA6-DF929625EA0E}">
        <p15:presenceInfo xmlns:p15="http://schemas.microsoft.com/office/powerpoint/2012/main" userId="S::msteeleworthy_wlu.ca#ext#@usaskca1.onmicrosoft.com::47f9ba3a-aae0-4891-a841-540957c5b758" providerId="AD"/>
      </p:ext>
    </p:extLst>
  </p:cmAuthor>
  <p:cmAuthor id="5" name="Moradi, Laleh" initials="ML [2]" lastIdx="2" clrIdx="4">
    <p:extLst>
      <p:ext uri="{19B8F6BF-5375-455C-9EA6-DF929625EA0E}">
        <p15:presenceInfo xmlns:p15="http://schemas.microsoft.com/office/powerpoint/2012/main" userId="S::lam266@usask.ca::c3d9ecbe-50db-4971-9b7a-fac6a21915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4497D"/>
    <a:srgbClr val="90B16F"/>
    <a:srgbClr val="E78439"/>
    <a:srgbClr val="BC8A64"/>
    <a:srgbClr val="90A17F"/>
    <a:srgbClr val="909987"/>
    <a:srgbClr val="EF8231"/>
    <a:srgbClr val="61625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69040-3647-0257-9D94-DCC7D43A75A4}" v="58" dt="2019-11-05T21:45:49.410"/>
    <p1510:client id="{1085802F-9238-44B0-8606-789214B9CAB1}" v="46" dt="2019-10-31T15:07:45.545"/>
    <p1510:client id="{17BBEC7D-1F89-9049-C358-A88962608CED}" v="38" dt="2019-11-16T19:14:39.679"/>
    <p1510:client id="{1EACD693-B971-3C93-56DF-8D2D1979613E}" v="362" dt="2019-11-15T18:18:35.709"/>
    <p1510:client id="{228ADE8E-A423-CFE5-8268-7A09FB2F01EF}" v="2" dt="2019-11-14T02:39:19.492"/>
    <p1510:client id="{27D84738-31B4-E67F-E379-B90716FD6920}" v="7" dt="2019-11-15T16:00:19.064"/>
    <p1510:client id="{2A66550D-C258-E519-1677-032FE329BD3D}" v="109" dt="2019-11-07T16:05:55.687"/>
    <p1510:client id="{2EB0AAC7-2942-4480-C4DD-8F42629F2780}" v="135" dt="2019-10-30T01:19:44.971"/>
    <p1510:client id="{35844F5F-C243-2179-BA68-4BFF836319A9}" v="170" dt="2019-11-13T23:58:45.741"/>
    <p1510:client id="{3E237877-81DD-7AEF-CF7D-F35887629C05}" v="1" dt="2019-11-12T19:11:29.843"/>
    <p1510:client id="{41E6EC35-08B9-CB55-C209-C84890F0F9A7}" v="47" dt="2019-10-31T21:24:14.400"/>
    <p1510:client id="{471636F1-4CDD-FE94-E0E8-6351BA8A3591}" v="2" dt="2019-11-07T14:58:35.045"/>
    <p1510:client id="{51EFACD2-A4F7-A3C0-281B-171C43B82D36}" v="1" dt="2019-11-07T23:33:33.212"/>
    <p1510:client id="{584491EF-D40C-49B4-FD84-49011D64D7BF}" v="1" dt="2019-11-15T20:48:05.840"/>
    <p1510:client id="{5969A3DF-E3C1-4F27-5B49-2525F85BEE2B}" v="155" dt="2019-10-25T19:59:49.647"/>
    <p1510:client id="{627B03AB-2E51-CFD6-BC7E-AA09F28476FA}" v="1" dt="2019-11-13T17:12:18.042"/>
    <p1510:client id="{64ED2A9A-7077-51B4-3A78-BFD28D7E5F99}" v="12" dt="2019-11-14T19:18:48.888"/>
    <p1510:client id="{6BAB87E0-C0B9-D649-6BBA-ABDE0C1DCA2A}" v="19" dt="2019-11-07T17:01:23.051"/>
    <p1510:client id="{72736813-BDA9-43DC-61E2-1F17CBFC1A45}" v="305" dt="2019-11-01T12:46:37.559"/>
    <p1510:client id="{7553A65A-4906-6AC5-08A1-0B3A0E16DD90}" v="51" dt="2019-11-15T21:31:36.197"/>
    <p1510:client id="{78DB104B-A11E-CDFE-43E4-C78D3F811083}" v="173" dt="2019-11-16T05:50:36.653"/>
    <p1510:client id="{78DB7E88-CF5F-2977-0196-6601F2DA862E}" v="14" dt="2019-11-13T21:59:23.310"/>
    <p1510:client id="{7DE33A64-7227-4CE7-12D0-A4075E935AE6}" v="192" dt="2019-11-15T04:48:44.856"/>
    <p1510:client id="{8503FB06-D1A7-4F5B-B9E8-0F1922723BC7}" v="3605" dt="2019-10-24T23:38:33.642"/>
    <p1510:client id="{88D11EED-84F6-AD2A-8D82-0DB3DF8D559A}" v="43" dt="2019-11-14T15:06:53.605"/>
    <p1510:client id="{8CF4F69A-5FCF-4A24-8ADE-EF9F718AD280}" v="44" dt="2019-10-28T18:46:51.146"/>
    <p1510:client id="{8D0D4583-94AE-4911-89B9-5E6FF296AB73}" v="530" dt="2019-10-30T22:16:10.308"/>
    <p1510:client id="{8E37DF22-717F-34A2-B27E-1E3F299A6A7E}" v="36" dt="2019-10-30T21:33:08.639"/>
    <p1510:client id="{94B19886-D725-478D-B251-7B6F054A54CE}" v="47" dt="2019-11-14T22:35:13.340"/>
    <p1510:client id="{971EF35E-196A-5128-14DF-EEDAED4E2A29}" v="26" dt="2019-11-15T20:04:07.004"/>
    <p1510:client id="{9968F366-E317-4CDA-A2A6-BF09E7501895}" v="2685" dt="2019-11-05T18:10:30.361"/>
    <p1510:client id="{9C5AF599-A082-F29C-2CD6-E24F176C19FB}" v="15" dt="2019-11-07T16:15:28.966"/>
    <p1510:client id="{A8D7EC03-D0CC-76D5-19A5-90444963BCAE}" v="4" dt="2019-11-14T14:10:35.236"/>
    <p1510:client id="{AA4DDF6B-C7C6-CF9F-C5C0-D41E44E184C1}" v="321" dt="2019-11-14T02:42:59.721"/>
    <p1510:client id="{AB9A55CC-BED2-B7EE-FA36-2B0B772EF3C0}" v="3" dt="2019-11-07T16:38:19.032"/>
    <p1510:client id="{B06B0FF8-EAAC-2E8F-5C05-B26F47382E75}" v="23" dt="2019-11-13T18:43:10.907"/>
    <p1510:client id="{B7D6852D-A047-74F5-3BB6-D5041C19529E}" v="94" dt="2019-11-14T16:46:58.568"/>
    <p1510:client id="{BBFF7644-5D35-3D8F-9BF8-1D7244A685E2}" v="1117" dt="2019-11-14T18:23:19.699"/>
    <p1510:client id="{BF0B9586-B715-FE3C-C25E-7EF56336C296}" v="2" dt="2019-11-05T22:19:56.179"/>
    <p1510:client id="{C974653B-6403-65B9-DAD7-95F492E0DDBB}" v="6" dt="2019-10-25T19:45:50.966"/>
    <p1510:client id="{C9A0AB51-867E-DC24-529B-6A07B8F6E6BE}" v="47" dt="2019-11-07T16:23:45.260"/>
    <p1510:client id="{CD38D604-E217-8962-6E10-1DC872E26B55}" v="6" dt="2019-11-06T01:39:41.364"/>
    <p1510:client id="{CF85E200-4159-44C7-9C98-1D5284892601}" v="31" dt="2019-11-16T04:05:46.998"/>
    <p1510:client id="{D2101BA5-0D10-F9BF-3BEE-F92A84E2376F}" v="60" dt="2019-11-15T15:04:42.654"/>
    <p1510:client id="{D644A907-CEFA-4536-90D7-E96070A0B40E}" v="1" dt="2019-11-01T16:45:21.845"/>
    <p1510:client id="{D69A61A3-7E0D-F34B-3452-4C6F40FBCB3E}" v="83" dt="2019-11-15T17:32:10.205"/>
    <p1510:client id="{DC4C08F9-46F8-37F9-7724-40C9E7A6492A}" v="42" dt="2019-11-14T22:28:21.238"/>
    <p1510:client id="{DC7A58F9-E7CB-16E5-F595-880300671CF9}" v="9" dt="2019-11-07T15:09:33.033"/>
    <p1510:client id="{E11F9ECE-0822-3624-3976-A569E7280A55}" v="3118" dt="2019-11-07T15:25:25.022"/>
    <p1510:client id="{E2F76A33-1AB5-BB46-8287-716EF24EB70F}" v="64" dt="2019-10-31T15:29:25.331"/>
    <p1510:client id="{E76FF071-BDF8-CF04-D375-8B8CD6BE66F7}" v="62" dt="2019-10-27T14:23:10.394"/>
    <p1510:client id="{F7929442-B016-EEAC-B05F-EBA2A7A5547D}" v="560" dt="2019-11-14T18:19:14.384"/>
    <p1510:client id="{FA17D808-2086-2E9F-6404-7153ED455CAB}" v="746" dt="2019-10-25T20:23:32.652"/>
    <p1510:client id="{FBF83924-FD36-BC7F-6810-D399C7DF30C7}" v="39" dt="2019-11-07T16:09:37.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81" autoAdjust="0"/>
  </p:normalViewPr>
  <p:slideViewPr>
    <p:cSldViewPr snapToGrid="0">
      <p:cViewPr varScale="1">
        <p:scale>
          <a:sx n="50" d="100"/>
          <a:sy n="50" d="100"/>
        </p:scale>
        <p:origin x="1356" y="42"/>
      </p:cViewPr>
      <p:guideLst>
        <p:guide orient="horz" pos="2160"/>
        <p:guide pos="2880"/>
      </p:guideLst>
    </p:cSldViewPr>
  </p:slideViewPr>
  <p:notesTextViewPr>
    <p:cViewPr>
      <p:scale>
        <a:sx n="1" d="1"/>
        <a:sy n="1" d="1"/>
      </p:scale>
      <p:origin x="0" y="-184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B863B-0EB3-437F-80B2-9726D3CCC25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128199-2E75-4B04-9C5E-33029AB2E3C4}">
      <dgm:prSet/>
      <dgm:spPr/>
      <dgm:t>
        <a:bodyPr/>
        <a:lstStyle/>
        <a:p>
          <a:r>
            <a:rPr lang="en-CA" dirty="0"/>
            <a:t>Data Management :</a:t>
          </a:r>
          <a:endParaRPr lang="en-US" dirty="0"/>
        </a:p>
      </dgm:t>
    </dgm:pt>
    <dgm:pt modelId="{B355C5F4-1C76-4606-820B-EB7E51729725}" type="parTrans" cxnId="{2C6A62D8-AEF6-429F-8505-3AE9D55C196D}">
      <dgm:prSet/>
      <dgm:spPr/>
      <dgm:t>
        <a:bodyPr/>
        <a:lstStyle/>
        <a:p>
          <a:endParaRPr lang="en-US"/>
        </a:p>
      </dgm:t>
    </dgm:pt>
    <dgm:pt modelId="{182D81A3-3B74-4AC7-8918-90ACD01CA6B8}" type="sibTrans" cxnId="{2C6A62D8-AEF6-429F-8505-3AE9D55C196D}">
      <dgm:prSet/>
      <dgm:spPr/>
      <dgm:t>
        <a:bodyPr/>
        <a:lstStyle/>
        <a:p>
          <a:endParaRPr lang="en-US"/>
        </a:p>
      </dgm:t>
    </dgm:pt>
    <dgm:pt modelId="{CC37E12F-0A75-4016-BCDB-11039FD500FD}">
      <dgm:prSet/>
      <dgm:spPr/>
      <dgm:t>
        <a:bodyPr/>
        <a:lstStyle/>
        <a:p>
          <a:r>
            <a:rPr lang="en-CA" dirty="0"/>
            <a:t>Objectives</a:t>
          </a:r>
          <a:endParaRPr lang="en-US" dirty="0"/>
        </a:p>
      </dgm:t>
    </dgm:pt>
    <dgm:pt modelId="{4D6F710A-D6F8-4C63-807E-2CFF705C7558}" type="parTrans" cxnId="{ED664C36-AD27-4643-A687-B08A342DFEBB}">
      <dgm:prSet/>
      <dgm:spPr/>
      <dgm:t>
        <a:bodyPr/>
        <a:lstStyle/>
        <a:p>
          <a:endParaRPr lang="en-US"/>
        </a:p>
      </dgm:t>
    </dgm:pt>
    <dgm:pt modelId="{775D6F67-70FE-432D-BDBD-A8D3ABC05798}" type="sibTrans" cxnId="{ED664C36-AD27-4643-A687-B08A342DFEBB}">
      <dgm:prSet/>
      <dgm:spPr/>
      <dgm:t>
        <a:bodyPr/>
        <a:lstStyle/>
        <a:p>
          <a:endParaRPr lang="en-US"/>
        </a:p>
      </dgm:t>
    </dgm:pt>
    <dgm:pt modelId="{8D57D347-6342-4C98-B871-00D542CFE38D}">
      <dgm:prSet/>
      <dgm:spPr/>
      <dgm:t>
        <a:bodyPr/>
        <a:lstStyle/>
        <a:p>
          <a:r>
            <a:rPr lang="en-US" dirty="0"/>
            <a:t>Advances</a:t>
          </a:r>
        </a:p>
      </dgm:t>
    </dgm:pt>
    <dgm:pt modelId="{97B5EEC5-5A5E-4B9A-9A8D-9D8101DB5DFB}" type="parTrans" cxnId="{49335470-90C7-4835-BF54-6DC94D8D1CF6}">
      <dgm:prSet/>
      <dgm:spPr/>
      <dgm:t>
        <a:bodyPr/>
        <a:lstStyle/>
        <a:p>
          <a:endParaRPr lang="en-US"/>
        </a:p>
      </dgm:t>
    </dgm:pt>
    <dgm:pt modelId="{8CB70085-C747-41AD-8E45-42CEAF2D6AFD}" type="sibTrans" cxnId="{49335470-90C7-4835-BF54-6DC94D8D1CF6}">
      <dgm:prSet/>
      <dgm:spPr/>
      <dgm:t>
        <a:bodyPr/>
        <a:lstStyle/>
        <a:p>
          <a:endParaRPr lang="en-US"/>
        </a:p>
      </dgm:t>
    </dgm:pt>
    <dgm:pt modelId="{419721EE-C0F1-4F74-9806-522B5B93BD32}">
      <dgm:prSet/>
      <dgm:spPr/>
      <dgm:t>
        <a:bodyPr/>
        <a:lstStyle/>
        <a:p>
          <a:r>
            <a:rPr lang="en-US" dirty="0"/>
            <a:t>GWF Data Policy update</a:t>
          </a:r>
        </a:p>
      </dgm:t>
    </dgm:pt>
    <dgm:pt modelId="{2F147794-9DEF-44A7-9458-5136A0019E19}" type="parTrans" cxnId="{DFF7B867-047F-4907-8164-11C5A9991808}">
      <dgm:prSet/>
      <dgm:spPr/>
      <dgm:t>
        <a:bodyPr/>
        <a:lstStyle/>
        <a:p>
          <a:endParaRPr lang="en-US"/>
        </a:p>
      </dgm:t>
    </dgm:pt>
    <dgm:pt modelId="{F692ABEC-F54E-4D38-A77C-B39BEC6F76A6}" type="sibTrans" cxnId="{DFF7B867-047F-4907-8164-11C5A9991808}">
      <dgm:prSet/>
      <dgm:spPr/>
      <dgm:t>
        <a:bodyPr/>
        <a:lstStyle/>
        <a:p>
          <a:endParaRPr lang="en-US"/>
        </a:p>
      </dgm:t>
    </dgm:pt>
    <dgm:pt modelId="{58DCF11F-7574-44A6-B2D0-E644CDAE311C}">
      <dgm:prSet/>
      <dgm:spPr/>
      <dgm:t>
        <a:bodyPr/>
        <a:lstStyle/>
        <a:p>
          <a:r>
            <a:rPr lang="en-US"/>
            <a:t>Education and Awareness in data management </a:t>
          </a:r>
        </a:p>
      </dgm:t>
    </dgm:pt>
    <dgm:pt modelId="{FF444D2F-7381-4211-A117-8EBEF4869A2F}" type="parTrans" cxnId="{84741E0F-8C79-46F0-B34B-99BAFC323E36}">
      <dgm:prSet/>
      <dgm:spPr/>
      <dgm:t>
        <a:bodyPr/>
        <a:lstStyle/>
        <a:p>
          <a:endParaRPr lang="en-US"/>
        </a:p>
      </dgm:t>
    </dgm:pt>
    <dgm:pt modelId="{98F4D67F-F199-4E95-AD48-45211A92C32A}" type="sibTrans" cxnId="{84741E0F-8C79-46F0-B34B-99BAFC323E36}">
      <dgm:prSet/>
      <dgm:spPr/>
      <dgm:t>
        <a:bodyPr/>
        <a:lstStyle/>
        <a:p>
          <a:endParaRPr lang="en-US"/>
        </a:p>
      </dgm:t>
    </dgm:pt>
    <dgm:pt modelId="{E62369AD-F48C-4E5B-88F5-AB526DD82639}">
      <dgm:prSet/>
      <dgm:spPr/>
      <dgm:t>
        <a:bodyPr/>
        <a:lstStyle/>
        <a:p>
          <a:r>
            <a:rPr lang="en-US"/>
            <a:t>Metadata management</a:t>
          </a:r>
        </a:p>
      </dgm:t>
    </dgm:pt>
    <dgm:pt modelId="{65709A3B-9F2D-4143-A04D-AF35D670C229}" type="parTrans" cxnId="{A6B246A3-073B-4F91-97E7-D9CA83507729}">
      <dgm:prSet/>
      <dgm:spPr/>
      <dgm:t>
        <a:bodyPr/>
        <a:lstStyle/>
        <a:p>
          <a:endParaRPr lang="en-US"/>
        </a:p>
      </dgm:t>
    </dgm:pt>
    <dgm:pt modelId="{6438C053-E236-4FF0-A229-C224BB532EF2}" type="sibTrans" cxnId="{A6B246A3-073B-4F91-97E7-D9CA83507729}">
      <dgm:prSet/>
      <dgm:spPr/>
      <dgm:t>
        <a:bodyPr/>
        <a:lstStyle/>
        <a:p>
          <a:endParaRPr lang="en-US"/>
        </a:p>
      </dgm:t>
    </dgm:pt>
    <dgm:pt modelId="{1DDE828F-BE3B-4AB0-8D5E-E63228FE9AD8}">
      <dgm:prSet/>
      <dgm:spPr/>
      <dgm:t>
        <a:bodyPr/>
        <a:lstStyle/>
        <a:p>
          <a:r>
            <a:rPr lang="en-US"/>
            <a:t>Data management tools </a:t>
          </a:r>
        </a:p>
      </dgm:t>
    </dgm:pt>
    <dgm:pt modelId="{49126F11-CDDD-4DC8-A59B-FD75441C155E}" type="parTrans" cxnId="{823AB4A8-7073-4763-ABA4-46190301886F}">
      <dgm:prSet/>
      <dgm:spPr/>
      <dgm:t>
        <a:bodyPr/>
        <a:lstStyle/>
        <a:p>
          <a:endParaRPr lang="en-US"/>
        </a:p>
      </dgm:t>
    </dgm:pt>
    <dgm:pt modelId="{9331CAC2-917D-4A8B-8093-6DAA966CBC6F}" type="sibTrans" cxnId="{823AB4A8-7073-4763-ABA4-46190301886F}">
      <dgm:prSet/>
      <dgm:spPr/>
      <dgm:t>
        <a:bodyPr/>
        <a:lstStyle/>
        <a:p>
          <a:endParaRPr lang="en-US"/>
        </a:p>
      </dgm:t>
    </dgm:pt>
    <dgm:pt modelId="{B1048B35-318D-4DF3-8D0E-F4E012D04855}">
      <dgm:prSet/>
      <dgm:spPr/>
      <dgm:t>
        <a:bodyPr/>
        <a:lstStyle/>
        <a:p>
          <a:r>
            <a:rPr lang="en-CA"/>
            <a:t>Archiving and preservation of GWF data</a:t>
          </a:r>
          <a:endParaRPr lang="en-US"/>
        </a:p>
      </dgm:t>
    </dgm:pt>
    <dgm:pt modelId="{2BFBE3E2-4528-442F-8CBE-7826F7069999}" type="parTrans" cxnId="{B50E7E24-0662-40F7-B662-351D17A0854C}">
      <dgm:prSet/>
      <dgm:spPr/>
      <dgm:t>
        <a:bodyPr/>
        <a:lstStyle/>
        <a:p>
          <a:endParaRPr lang="en-US"/>
        </a:p>
      </dgm:t>
    </dgm:pt>
    <dgm:pt modelId="{5A3278A3-F338-4041-B218-8AE8051D1B02}" type="sibTrans" cxnId="{B50E7E24-0662-40F7-B662-351D17A0854C}">
      <dgm:prSet/>
      <dgm:spPr/>
      <dgm:t>
        <a:bodyPr/>
        <a:lstStyle/>
        <a:p>
          <a:endParaRPr lang="en-US"/>
        </a:p>
      </dgm:t>
    </dgm:pt>
    <dgm:pt modelId="{CDED7971-4E43-457D-AF50-729E0B27B173}">
      <dgm:prSet/>
      <dgm:spPr/>
      <dgm:t>
        <a:bodyPr/>
        <a:lstStyle/>
        <a:p>
          <a:r>
            <a:rPr lang="en-US" dirty="0"/>
            <a:t>Next Steps </a:t>
          </a:r>
        </a:p>
      </dgm:t>
    </dgm:pt>
    <dgm:pt modelId="{39F929E7-201A-4AB5-A5A0-8E69FDF71EFE}" type="parTrans" cxnId="{E7B6B889-66E5-4203-B958-28205B76EBB8}">
      <dgm:prSet/>
      <dgm:spPr/>
      <dgm:t>
        <a:bodyPr/>
        <a:lstStyle/>
        <a:p>
          <a:endParaRPr lang="en-US"/>
        </a:p>
      </dgm:t>
    </dgm:pt>
    <dgm:pt modelId="{7DBE3BEA-1748-4B7D-83A1-25BB1F23F8BE}" type="sibTrans" cxnId="{E7B6B889-66E5-4203-B958-28205B76EBB8}">
      <dgm:prSet/>
      <dgm:spPr/>
      <dgm:t>
        <a:bodyPr/>
        <a:lstStyle/>
        <a:p>
          <a:endParaRPr lang="en-US"/>
        </a:p>
      </dgm:t>
    </dgm:pt>
    <dgm:pt modelId="{42577588-F610-4B6C-A59A-A1574CBFDD16}" type="pres">
      <dgm:prSet presAssocID="{138B863B-0EB3-437F-80B2-9726D3CCC25D}" presName="linear" presStyleCnt="0">
        <dgm:presLayoutVars>
          <dgm:animLvl val="lvl"/>
          <dgm:resizeHandles val="exact"/>
        </dgm:presLayoutVars>
      </dgm:prSet>
      <dgm:spPr/>
    </dgm:pt>
    <dgm:pt modelId="{AE351F63-62A7-4AAE-BF1B-13DA0597ACD9}" type="pres">
      <dgm:prSet presAssocID="{A4128199-2E75-4B04-9C5E-33029AB2E3C4}" presName="parentText" presStyleLbl="node1" presStyleIdx="0" presStyleCnt="1" custLinFactNeighborY="-6973">
        <dgm:presLayoutVars>
          <dgm:chMax val="0"/>
          <dgm:bulletEnabled val="1"/>
        </dgm:presLayoutVars>
      </dgm:prSet>
      <dgm:spPr/>
    </dgm:pt>
    <dgm:pt modelId="{BA92B466-65DA-42DA-A6E0-F240E79A9608}" type="pres">
      <dgm:prSet presAssocID="{A4128199-2E75-4B04-9C5E-33029AB2E3C4}" presName="childText" presStyleLbl="revTx" presStyleIdx="0" presStyleCnt="1">
        <dgm:presLayoutVars>
          <dgm:bulletEnabled val="1"/>
        </dgm:presLayoutVars>
      </dgm:prSet>
      <dgm:spPr/>
    </dgm:pt>
  </dgm:ptLst>
  <dgm:cxnLst>
    <dgm:cxn modelId="{84741E0F-8C79-46F0-B34B-99BAFC323E36}" srcId="{8D57D347-6342-4C98-B871-00D542CFE38D}" destId="{58DCF11F-7574-44A6-B2D0-E644CDAE311C}" srcOrd="1" destOrd="0" parTransId="{FF444D2F-7381-4211-A117-8EBEF4869A2F}" sibTransId="{98F4D67F-F199-4E95-AD48-45211A92C32A}"/>
    <dgm:cxn modelId="{B50E7E24-0662-40F7-B662-351D17A0854C}" srcId="{8D57D347-6342-4C98-B871-00D542CFE38D}" destId="{B1048B35-318D-4DF3-8D0E-F4E012D04855}" srcOrd="4" destOrd="0" parTransId="{2BFBE3E2-4528-442F-8CBE-7826F7069999}" sibTransId="{5A3278A3-F338-4041-B218-8AE8051D1B02}"/>
    <dgm:cxn modelId="{ED664C36-AD27-4643-A687-B08A342DFEBB}" srcId="{A4128199-2E75-4B04-9C5E-33029AB2E3C4}" destId="{CC37E12F-0A75-4016-BCDB-11039FD500FD}" srcOrd="0" destOrd="0" parTransId="{4D6F710A-D6F8-4C63-807E-2CFF705C7558}" sibTransId="{775D6F67-70FE-432D-BDBD-A8D3ABC05798}"/>
    <dgm:cxn modelId="{D2D89E3E-4525-40A9-958D-0CDCAC51FDD2}" type="presOf" srcId="{B1048B35-318D-4DF3-8D0E-F4E012D04855}" destId="{BA92B466-65DA-42DA-A6E0-F240E79A9608}" srcOrd="0" destOrd="6" presId="urn:microsoft.com/office/officeart/2005/8/layout/vList2"/>
    <dgm:cxn modelId="{DFF7B867-047F-4907-8164-11C5A9991808}" srcId="{8D57D347-6342-4C98-B871-00D542CFE38D}" destId="{419721EE-C0F1-4F74-9806-522B5B93BD32}" srcOrd="0" destOrd="0" parTransId="{2F147794-9DEF-44A7-9458-5136A0019E19}" sibTransId="{F692ABEC-F54E-4D38-A77C-B39BEC6F76A6}"/>
    <dgm:cxn modelId="{49335470-90C7-4835-BF54-6DC94D8D1CF6}" srcId="{A4128199-2E75-4B04-9C5E-33029AB2E3C4}" destId="{8D57D347-6342-4C98-B871-00D542CFE38D}" srcOrd="1" destOrd="0" parTransId="{97B5EEC5-5A5E-4B9A-9A8D-9D8101DB5DFB}" sibTransId="{8CB70085-C747-41AD-8E45-42CEAF2D6AFD}"/>
    <dgm:cxn modelId="{91A38B71-4D53-40E1-AD15-E22C923589CB}" type="presOf" srcId="{138B863B-0EB3-437F-80B2-9726D3CCC25D}" destId="{42577588-F610-4B6C-A59A-A1574CBFDD16}" srcOrd="0" destOrd="0" presId="urn:microsoft.com/office/officeart/2005/8/layout/vList2"/>
    <dgm:cxn modelId="{8BEEFF7C-F575-4C44-918F-A93C623882E4}" type="presOf" srcId="{58DCF11F-7574-44A6-B2D0-E644CDAE311C}" destId="{BA92B466-65DA-42DA-A6E0-F240E79A9608}" srcOrd="0" destOrd="3" presId="urn:microsoft.com/office/officeart/2005/8/layout/vList2"/>
    <dgm:cxn modelId="{E7B6B889-66E5-4203-B958-28205B76EBB8}" srcId="{A4128199-2E75-4B04-9C5E-33029AB2E3C4}" destId="{CDED7971-4E43-457D-AF50-729E0B27B173}" srcOrd="2" destOrd="0" parTransId="{39F929E7-201A-4AB5-A5A0-8E69FDF71EFE}" sibTransId="{7DBE3BEA-1748-4B7D-83A1-25BB1F23F8BE}"/>
    <dgm:cxn modelId="{A6B246A3-073B-4F91-97E7-D9CA83507729}" srcId="{8D57D347-6342-4C98-B871-00D542CFE38D}" destId="{E62369AD-F48C-4E5B-88F5-AB526DD82639}" srcOrd="2" destOrd="0" parTransId="{65709A3B-9F2D-4143-A04D-AF35D670C229}" sibTransId="{6438C053-E236-4FF0-A229-C224BB532EF2}"/>
    <dgm:cxn modelId="{4AF17EA7-712F-4A57-8D25-A6A38E22CF6D}" type="presOf" srcId="{A4128199-2E75-4B04-9C5E-33029AB2E3C4}" destId="{AE351F63-62A7-4AAE-BF1B-13DA0597ACD9}" srcOrd="0" destOrd="0" presId="urn:microsoft.com/office/officeart/2005/8/layout/vList2"/>
    <dgm:cxn modelId="{823AB4A8-7073-4763-ABA4-46190301886F}" srcId="{8D57D347-6342-4C98-B871-00D542CFE38D}" destId="{1DDE828F-BE3B-4AB0-8D5E-E63228FE9AD8}" srcOrd="3" destOrd="0" parTransId="{49126F11-CDDD-4DC8-A59B-FD75441C155E}" sibTransId="{9331CAC2-917D-4A8B-8093-6DAA966CBC6F}"/>
    <dgm:cxn modelId="{D2F123AD-072B-4EC6-B163-16277B538E4E}" type="presOf" srcId="{CDED7971-4E43-457D-AF50-729E0B27B173}" destId="{BA92B466-65DA-42DA-A6E0-F240E79A9608}" srcOrd="0" destOrd="7" presId="urn:microsoft.com/office/officeart/2005/8/layout/vList2"/>
    <dgm:cxn modelId="{4A8A1ABF-0BFB-4C6E-888D-20969239689D}" type="presOf" srcId="{E62369AD-F48C-4E5B-88F5-AB526DD82639}" destId="{BA92B466-65DA-42DA-A6E0-F240E79A9608}" srcOrd="0" destOrd="4" presId="urn:microsoft.com/office/officeart/2005/8/layout/vList2"/>
    <dgm:cxn modelId="{4D2DC7C0-2562-4611-90D8-00D79D727370}" type="presOf" srcId="{419721EE-C0F1-4F74-9806-522B5B93BD32}" destId="{BA92B466-65DA-42DA-A6E0-F240E79A9608}" srcOrd="0" destOrd="2" presId="urn:microsoft.com/office/officeart/2005/8/layout/vList2"/>
    <dgm:cxn modelId="{8D0CC6C2-7FC7-4199-A4D6-9A0901E62DF2}" type="presOf" srcId="{1DDE828F-BE3B-4AB0-8D5E-E63228FE9AD8}" destId="{BA92B466-65DA-42DA-A6E0-F240E79A9608}" srcOrd="0" destOrd="5" presId="urn:microsoft.com/office/officeart/2005/8/layout/vList2"/>
    <dgm:cxn modelId="{2C6A62D8-AEF6-429F-8505-3AE9D55C196D}" srcId="{138B863B-0EB3-437F-80B2-9726D3CCC25D}" destId="{A4128199-2E75-4B04-9C5E-33029AB2E3C4}" srcOrd="0" destOrd="0" parTransId="{B355C5F4-1C76-4606-820B-EB7E51729725}" sibTransId="{182D81A3-3B74-4AC7-8918-90ACD01CA6B8}"/>
    <dgm:cxn modelId="{F83B2EF1-03E2-415B-8523-BE3734E4BE80}" type="presOf" srcId="{CC37E12F-0A75-4016-BCDB-11039FD500FD}" destId="{BA92B466-65DA-42DA-A6E0-F240E79A9608}" srcOrd="0" destOrd="0" presId="urn:microsoft.com/office/officeart/2005/8/layout/vList2"/>
    <dgm:cxn modelId="{28FFCCFF-6E8C-4B53-AC90-68FA61068083}" type="presOf" srcId="{8D57D347-6342-4C98-B871-00D542CFE38D}" destId="{BA92B466-65DA-42DA-A6E0-F240E79A9608}" srcOrd="0" destOrd="1" presId="urn:microsoft.com/office/officeart/2005/8/layout/vList2"/>
    <dgm:cxn modelId="{D3874530-98E8-4218-BE4E-54B0B592143A}" type="presParOf" srcId="{42577588-F610-4B6C-A59A-A1574CBFDD16}" destId="{AE351F63-62A7-4AAE-BF1B-13DA0597ACD9}" srcOrd="0" destOrd="0" presId="urn:microsoft.com/office/officeart/2005/8/layout/vList2"/>
    <dgm:cxn modelId="{ADC6D168-D409-4CE1-90B4-5C411D705B19}" type="presParOf" srcId="{42577588-F610-4B6C-A59A-A1574CBFDD16}" destId="{BA92B466-65DA-42DA-A6E0-F240E79A960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5812CC-1C5D-4838-BD10-8C9EE9D276E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9C71B6B-29E3-4961-B351-3E84308079F5}">
      <dgm:prSet phldrT="[Text]"/>
      <dgm:spPr/>
      <dgm:t>
        <a:bodyPr/>
        <a:lstStyle/>
        <a:p>
          <a:r>
            <a:rPr lang="en-CA" dirty="0"/>
            <a:t>Research Data Management</a:t>
          </a:r>
        </a:p>
      </dgm:t>
    </dgm:pt>
    <dgm:pt modelId="{02C7F746-2F52-4428-B630-60008E13D8DD}" type="parTrans" cxnId="{318E93CF-60A9-4038-8AED-5CD0D98B490E}">
      <dgm:prSet/>
      <dgm:spPr/>
      <dgm:t>
        <a:bodyPr/>
        <a:lstStyle/>
        <a:p>
          <a:endParaRPr lang="en-US"/>
        </a:p>
      </dgm:t>
    </dgm:pt>
    <dgm:pt modelId="{C1DC66C0-91FA-43BC-AA01-180509DFA1F9}" type="sibTrans" cxnId="{318E93CF-60A9-4038-8AED-5CD0D98B490E}">
      <dgm:prSet/>
      <dgm:spPr/>
      <dgm:t>
        <a:bodyPr/>
        <a:lstStyle/>
        <a:p>
          <a:endParaRPr lang="en-US"/>
        </a:p>
      </dgm:t>
    </dgm:pt>
    <dgm:pt modelId="{7FB84661-D6B9-4382-A958-3A823F52B491}">
      <dgm:prSet phldrT="[Text]" custT="1"/>
      <dgm:spPr/>
      <dgm:t>
        <a:bodyPr/>
        <a:lstStyle/>
        <a:p>
          <a:r>
            <a:rPr lang="en-CA" sz="2400" dirty="0"/>
            <a:t>Planning</a:t>
          </a:r>
        </a:p>
        <a:p>
          <a:pPr rtl="0"/>
          <a:r>
            <a:rPr lang="en-CA" sz="2400" dirty="0">
              <a:latin typeface="Calibri Light" panose="020F0302020204030204"/>
            </a:rPr>
            <a:t> </a:t>
          </a:r>
          <a:r>
            <a:rPr lang="en-CA" sz="2400" dirty="0"/>
            <a:t>Storage</a:t>
          </a:r>
        </a:p>
        <a:p>
          <a:r>
            <a:rPr lang="en-CA" sz="2400" dirty="0"/>
            <a:t>Description</a:t>
          </a:r>
        </a:p>
        <a:p>
          <a:r>
            <a:rPr lang="en-CA" sz="2400" dirty="0"/>
            <a:t>Security</a:t>
          </a:r>
          <a:endParaRPr lang="en-US" sz="2400" dirty="0"/>
        </a:p>
      </dgm:t>
    </dgm:pt>
    <dgm:pt modelId="{C78E5E70-02FF-4FBC-9240-7E0CEE77690C}" type="parTrans" cxnId="{1EC6E2BD-0285-467F-86E0-9EB42C0A4D03}">
      <dgm:prSet/>
      <dgm:spPr/>
      <dgm:t>
        <a:bodyPr/>
        <a:lstStyle/>
        <a:p>
          <a:endParaRPr lang="en-US"/>
        </a:p>
      </dgm:t>
    </dgm:pt>
    <dgm:pt modelId="{4EBF249A-1826-4A2D-B756-BD8680200B92}" type="sibTrans" cxnId="{1EC6E2BD-0285-467F-86E0-9EB42C0A4D03}">
      <dgm:prSet/>
      <dgm:spPr/>
      <dgm:t>
        <a:bodyPr/>
        <a:lstStyle/>
        <a:p>
          <a:endParaRPr lang="en-US"/>
        </a:p>
      </dgm:t>
    </dgm:pt>
    <dgm:pt modelId="{C5608707-7330-4DC2-9FD4-9939A8AC735D}">
      <dgm:prSet phldrT="[Text]"/>
      <dgm:spPr/>
      <dgm:t>
        <a:bodyPr/>
        <a:lstStyle/>
        <a:p>
          <a:r>
            <a:rPr lang="en-CA" dirty="0"/>
            <a:t>Data Governance</a:t>
          </a:r>
          <a:endParaRPr lang="en-US" dirty="0"/>
        </a:p>
      </dgm:t>
    </dgm:pt>
    <dgm:pt modelId="{A037713C-FDB4-48BC-8B5A-34A9F429B7B5}" type="parTrans" cxnId="{AC6EDBA3-1F9E-49AD-9573-13B2D3ED51B3}">
      <dgm:prSet/>
      <dgm:spPr/>
      <dgm:t>
        <a:bodyPr/>
        <a:lstStyle/>
        <a:p>
          <a:endParaRPr lang="en-US"/>
        </a:p>
      </dgm:t>
    </dgm:pt>
    <dgm:pt modelId="{F11CB81B-49C5-4CA9-9E09-F5AD0AC8C80F}" type="sibTrans" cxnId="{AC6EDBA3-1F9E-49AD-9573-13B2D3ED51B3}">
      <dgm:prSet/>
      <dgm:spPr/>
      <dgm:t>
        <a:bodyPr/>
        <a:lstStyle/>
        <a:p>
          <a:endParaRPr lang="en-US"/>
        </a:p>
      </dgm:t>
    </dgm:pt>
    <dgm:pt modelId="{C0C34DCB-D301-459A-A2EB-5D237519283E}">
      <dgm:prSet phldrT="[Text]" custT="1"/>
      <dgm:spPr/>
      <dgm:t>
        <a:bodyPr/>
        <a:lstStyle/>
        <a:p>
          <a:r>
            <a:rPr lang="en-CA" sz="2400" dirty="0"/>
            <a:t>Best Practices</a:t>
          </a:r>
        </a:p>
        <a:p>
          <a:r>
            <a:rPr lang="en-CA" sz="2400" dirty="0"/>
            <a:t>Formalize Data Management Roles</a:t>
          </a:r>
          <a:endParaRPr lang="en-US" sz="2400" dirty="0"/>
        </a:p>
      </dgm:t>
    </dgm:pt>
    <dgm:pt modelId="{4222C2B7-C343-4D8A-A26C-6D932127F00B}" type="parTrans" cxnId="{E1BEC20A-76D0-4096-848D-07DB9019C8F6}">
      <dgm:prSet/>
      <dgm:spPr/>
      <dgm:t>
        <a:bodyPr/>
        <a:lstStyle/>
        <a:p>
          <a:endParaRPr lang="en-US"/>
        </a:p>
      </dgm:t>
    </dgm:pt>
    <dgm:pt modelId="{EE90D91C-CCF3-44E3-AB64-5099EB972E58}" type="sibTrans" cxnId="{E1BEC20A-76D0-4096-848D-07DB9019C8F6}">
      <dgm:prSet/>
      <dgm:spPr/>
      <dgm:t>
        <a:bodyPr/>
        <a:lstStyle/>
        <a:p>
          <a:endParaRPr lang="en-US"/>
        </a:p>
      </dgm:t>
    </dgm:pt>
    <dgm:pt modelId="{D9781143-3AC9-4343-9E7A-CDAE75C512B4}">
      <dgm:prSet phldrT="[Text]"/>
      <dgm:spPr/>
      <dgm:t>
        <a:bodyPr/>
        <a:lstStyle/>
        <a:p>
          <a:r>
            <a:rPr lang="en-CA" dirty="0"/>
            <a:t>Data Stewardship</a:t>
          </a:r>
          <a:endParaRPr lang="en-US" dirty="0"/>
        </a:p>
      </dgm:t>
    </dgm:pt>
    <dgm:pt modelId="{41802212-7321-450C-B3FA-098867DCBDD0}" type="parTrans" cxnId="{BFACBA57-80B0-4592-851B-1662477C5B2C}">
      <dgm:prSet/>
      <dgm:spPr/>
      <dgm:t>
        <a:bodyPr/>
        <a:lstStyle/>
        <a:p>
          <a:endParaRPr lang="en-US"/>
        </a:p>
      </dgm:t>
    </dgm:pt>
    <dgm:pt modelId="{BE88DE71-0129-4765-8B28-3255E5ECC2EE}" type="sibTrans" cxnId="{BFACBA57-80B0-4592-851B-1662477C5B2C}">
      <dgm:prSet/>
      <dgm:spPr/>
      <dgm:t>
        <a:bodyPr/>
        <a:lstStyle/>
        <a:p>
          <a:endParaRPr lang="en-US"/>
        </a:p>
      </dgm:t>
    </dgm:pt>
    <dgm:pt modelId="{2D520947-2AB8-4B27-8B68-5637B3E552D5}">
      <dgm:prSet phldrT="[Text]" custT="1"/>
      <dgm:spPr/>
      <dgm:t>
        <a:bodyPr/>
        <a:lstStyle/>
        <a:p>
          <a:r>
            <a:rPr lang="en-CA" sz="2400" dirty="0"/>
            <a:t>Protect data assets</a:t>
          </a:r>
        </a:p>
        <a:p>
          <a:r>
            <a:rPr lang="en-CA" sz="2400" dirty="0"/>
            <a:t>Preserve data</a:t>
          </a:r>
        </a:p>
        <a:p>
          <a:r>
            <a:rPr lang="en-CA" sz="2400" dirty="0"/>
            <a:t>Enrich data</a:t>
          </a:r>
          <a:endParaRPr lang="en-US" sz="2400" dirty="0"/>
        </a:p>
      </dgm:t>
    </dgm:pt>
    <dgm:pt modelId="{52E8D98F-6BD5-4D10-B265-9AF3861BBAA7}" type="parTrans" cxnId="{54DD56E2-E031-4550-AF84-CBE65780ACD4}">
      <dgm:prSet/>
      <dgm:spPr/>
      <dgm:t>
        <a:bodyPr/>
        <a:lstStyle/>
        <a:p>
          <a:endParaRPr lang="en-US"/>
        </a:p>
      </dgm:t>
    </dgm:pt>
    <dgm:pt modelId="{8A5CAEDD-D995-4A82-A97A-9E6741872B2C}" type="sibTrans" cxnId="{54DD56E2-E031-4550-AF84-CBE65780ACD4}">
      <dgm:prSet/>
      <dgm:spPr/>
      <dgm:t>
        <a:bodyPr/>
        <a:lstStyle/>
        <a:p>
          <a:endParaRPr lang="en-US"/>
        </a:p>
      </dgm:t>
    </dgm:pt>
    <dgm:pt modelId="{242FF6C9-2AC5-4ACC-933F-1D9A501E5351}" type="pres">
      <dgm:prSet presAssocID="{435812CC-1C5D-4838-BD10-8C9EE9D276E9}" presName="theList" presStyleCnt="0">
        <dgm:presLayoutVars>
          <dgm:dir/>
          <dgm:animLvl val="lvl"/>
          <dgm:resizeHandles val="exact"/>
        </dgm:presLayoutVars>
      </dgm:prSet>
      <dgm:spPr/>
    </dgm:pt>
    <dgm:pt modelId="{3C90AC48-8D5C-4122-9FD1-AFB0CE716128}" type="pres">
      <dgm:prSet presAssocID="{D9C71B6B-29E3-4961-B351-3E84308079F5}" presName="compNode" presStyleCnt="0"/>
      <dgm:spPr/>
    </dgm:pt>
    <dgm:pt modelId="{3A4ED996-59B9-4472-8D87-9349960C6E1E}" type="pres">
      <dgm:prSet presAssocID="{D9C71B6B-29E3-4961-B351-3E84308079F5}" presName="aNode" presStyleLbl="bgShp" presStyleIdx="0" presStyleCnt="3" custLinFactNeighborX="484" custLinFactNeighborY="1368"/>
      <dgm:spPr/>
    </dgm:pt>
    <dgm:pt modelId="{671D3CB4-1722-4520-B268-80417BB79763}" type="pres">
      <dgm:prSet presAssocID="{D9C71B6B-29E3-4961-B351-3E84308079F5}" presName="textNode" presStyleLbl="bgShp" presStyleIdx="0" presStyleCnt="3"/>
      <dgm:spPr/>
    </dgm:pt>
    <dgm:pt modelId="{C72ABB06-5E52-4EA6-A524-A1B000005222}" type="pres">
      <dgm:prSet presAssocID="{D9C71B6B-29E3-4961-B351-3E84308079F5}" presName="compChildNode" presStyleCnt="0"/>
      <dgm:spPr/>
    </dgm:pt>
    <dgm:pt modelId="{BE0C5EEA-F12B-4B25-BF81-4BDDE6DDF083}" type="pres">
      <dgm:prSet presAssocID="{D9C71B6B-29E3-4961-B351-3E84308079F5}" presName="theInnerList" presStyleCnt="0"/>
      <dgm:spPr/>
    </dgm:pt>
    <dgm:pt modelId="{A875DB7E-7E3C-48D4-ACBE-9DC4936CFF4E}" type="pres">
      <dgm:prSet presAssocID="{7FB84661-D6B9-4382-A958-3A823F52B491}" presName="childNode" presStyleLbl="node1" presStyleIdx="0" presStyleCnt="3" custScaleX="120264" custScaleY="104268" custLinFactNeighborX="-497" custLinFactNeighborY="-92">
        <dgm:presLayoutVars>
          <dgm:bulletEnabled val="1"/>
        </dgm:presLayoutVars>
      </dgm:prSet>
      <dgm:spPr/>
    </dgm:pt>
    <dgm:pt modelId="{743BE7B0-8332-409A-9695-D0759ADF18BB}" type="pres">
      <dgm:prSet presAssocID="{D9C71B6B-29E3-4961-B351-3E84308079F5}" presName="aSpace" presStyleCnt="0"/>
      <dgm:spPr/>
    </dgm:pt>
    <dgm:pt modelId="{59D3E730-AF19-44A9-A871-6BD258883005}" type="pres">
      <dgm:prSet presAssocID="{C5608707-7330-4DC2-9FD4-9939A8AC735D}" presName="compNode" presStyleCnt="0"/>
      <dgm:spPr/>
    </dgm:pt>
    <dgm:pt modelId="{AAE38379-D632-4E9F-AF4D-3B0B548F99FD}" type="pres">
      <dgm:prSet presAssocID="{C5608707-7330-4DC2-9FD4-9939A8AC735D}" presName="aNode" presStyleLbl="bgShp" presStyleIdx="1" presStyleCnt="3" custLinFactNeighborX="367"/>
      <dgm:spPr/>
    </dgm:pt>
    <dgm:pt modelId="{3B40BBE9-BD5B-4080-AA02-67EE51317963}" type="pres">
      <dgm:prSet presAssocID="{C5608707-7330-4DC2-9FD4-9939A8AC735D}" presName="textNode" presStyleLbl="bgShp" presStyleIdx="1" presStyleCnt="3"/>
      <dgm:spPr/>
    </dgm:pt>
    <dgm:pt modelId="{C7B16840-4827-4B49-A5F4-C50604398030}" type="pres">
      <dgm:prSet presAssocID="{C5608707-7330-4DC2-9FD4-9939A8AC735D}" presName="compChildNode" presStyleCnt="0"/>
      <dgm:spPr/>
    </dgm:pt>
    <dgm:pt modelId="{581445B3-A2AC-4442-A608-285C9B241920}" type="pres">
      <dgm:prSet presAssocID="{C5608707-7330-4DC2-9FD4-9939A8AC735D}" presName="theInnerList" presStyleCnt="0"/>
      <dgm:spPr/>
    </dgm:pt>
    <dgm:pt modelId="{08E5E441-4467-4CA4-BD88-23933D873E80}" type="pres">
      <dgm:prSet presAssocID="{C0C34DCB-D301-459A-A2EB-5D237519283E}" presName="childNode" presStyleLbl="node1" presStyleIdx="1" presStyleCnt="3" custScaleX="118065" custScaleY="112909" custLinFactNeighborX="870" custLinFactNeighborY="1269">
        <dgm:presLayoutVars>
          <dgm:bulletEnabled val="1"/>
        </dgm:presLayoutVars>
      </dgm:prSet>
      <dgm:spPr/>
    </dgm:pt>
    <dgm:pt modelId="{72683674-11B0-4D32-866B-877CADBCAA3B}" type="pres">
      <dgm:prSet presAssocID="{C5608707-7330-4DC2-9FD4-9939A8AC735D}" presName="aSpace" presStyleCnt="0"/>
      <dgm:spPr/>
    </dgm:pt>
    <dgm:pt modelId="{BB7C33CD-97A1-43AC-BFE2-CECF97436E85}" type="pres">
      <dgm:prSet presAssocID="{D9781143-3AC9-4343-9E7A-CDAE75C512B4}" presName="compNode" presStyleCnt="0"/>
      <dgm:spPr/>
    </dgm:pt>
    <dgm:pt modelId="{C1808722-0457-4ED1-A328-92D8A4F3B352}" type="pres">
      <dgm:prSet presAssocID="{D9781143-3AC9-4343-9E7A-CDAE75C512B4}" presName="aNode" presStyleLbl="bgShp" presStyleIdx="2" presStyleCnt="3"/>
      <dgm:spPr/>
    </dgm:pt>
    <dgm:pt modelId="{376CF29E-6A3D-4D6A-9D56-835833EF1B5F}" type="pres">
      <dgm:prSet presAssocID="{D9781143-3AC9-4343-9E7A-CDAE75C512B4}" presName="textNode" presStyleLbl="bgShp" presStyleIdx="2" presStyleCnt="3"/>
      <dgm:spPr/>
    </dgm:pt>
    <dgm:pt modelId="{59D68BAC-3D6D-435E-9981-C5674FBD8E68}" type="pres">
      <dgm:prSet presAssocID="{D9781143-3AC9-4343-9E7A-CDAE75C512B4}" presName="compChildNode" presStyleCnt="0"/>
      <dgm:spPr/>
    </dgm:pt>
    <dgm:pt modelId="{15BAB101-271F-4229-B6A4-094DCB5DEF1A}" type="pres">
      <dgm:prSet presAssocID="{D9781143-3AC9-4343-9E7A-CDAE75C512B4}" presName="theInnerList" presStyleCnt="0"/>
      <dgm:spPr/>
    </dgm:pt>
    <dgm:pt modelId="{DABD30C5-3694-4429-B889-FBD9DA7FA67A}" type="pres">
      <dgm:prSet presAssocID="{2D520947-2AB8-4B27-8B68-5637B3E552D5}" presName="childNode" presStyleLbl="node1" presStyleIdx="2" presStyleCnt="3" custScaleX="117215" custScaleY="102350" custLinFactNeighborX="759" custLinFactNeighborY="1426">
        <dgm:presLayoutVars>
          <dgm:bulletEnabled val="1"/>
        </dgm:presLayoutVars>
      </dgm:prSet>
      <dgm:spPr/>
    </dgm:pt>
  </dgm:ptLst>
  <dgm:cxnLst>
    <dgm:cxn modelId="{38773501-68BC-48E7-8A5D-C8CBD52EFE5F}" type="presOf" srcId="{2D520947-2AB8-4B27-8B68-5637B3E552D5}" destId="{DABD30C5-3694-4429-B889-FBD9DA7FA67A}" srcOrd="0" destOrd="0" presId="urn:microsoft.com/office/officeart/2005/8/layout/lProcess2"/>
    <dgm:cxn modelId="{E1BEC20A-76D0-4096-848D-07DB9019C8F6}" srcId="{C5608707-7330-4DC2-9FD4-9939A8AC735D}" destId="{C0C34DCB-D301-459A-A2EB-5D237519283E}" srcOrd="0" destOrd="0" parTransId="{4222C2B7-C343-4D8A-A26C-6D932127F00B}" sibTransId="{EE90D91C-CCF3-44E3-AB64-5099EB972E58}"/>
    <dgm:cxn modelId="{30341529-F288-4E4C-8BD8-0C2CC6A928AB}" type="presOf" srcId="{435812CC-1C5D-4838-BD10-8C9EE9D276E9}" destId="{242FF6C9-2AC5-4ACC-933F-1D9A501E5351}" srcOrd="0" destOrd="0" presId="urn:microsoft.com/office/officeart/2005/8/layout/lProcess2"/>
    <dgm:cxn modelId="{BE3ADC46-7550-4571-9598-2740D1767FE8}" type="presOf" srcId="{C5608707-7330-4DC2-9FD4-9939A8AC735D}" destId="{3B40BBE9-BD5B-4080-AA02-67EE51317963}" srcOrd="1" destOrd="0" presId="urn:microsoft.com/office/officeart/2005/8/layout/lProcess2"/>
    <dgm:cxn modelId="{BFACBA57-80B0-4592-851B-1662477C5B2C}" srcId="{435812CC-1C5D-4838-BD10-8C9EE9D276E9}" destId="{D9781143-3AC9-4343-9E7A-CDAE75C512B4}" srcOrd="2" destOrd="0" parTransId="{41802212-7321-450C-B3FA-098867DCBDD0}" sibTransId="{BE88DE71-0129-4765-8B28-3255E5ECC2EE}"/>
    <dgm:cxn modelId="{291EE577-C78E-4B52-9518-BB626D23A5CC}" type="presOf" srcId="{D9C71B6B-29E3-4961-B351-3E84308079F5}" destId="{3A4ED996-59B9-4472-8D87-9349960C6E1E}" srcOrd="0" destOrd="0" presId="urn:microsoft.com/office/officeart/2005/8/layout/lProcess2"/>
    <dgm:cxn modelId="{5E6A6D80-C900-4DC6-B415-43CDA1708394}" type="presOf" srcId="{D9781143-3AC9-4343-9E7A-CDAE75C512B4}" destId="{376CF29E-6A3D-4D6A-9D56-835833EF1B5F}" srcOrd="1" destOrd="0" presId="urn:microsoft.com/office/officeart/2005/8/layout/lProcess2"/>
    <dgm:cxn modelId="{74226199-367D-4225-B43F-03E36401B610}" type="presOf" srcId="{C0C34DCB-D301-459A-A2EB-5D237519283E}" destId="{08E5E441-4467-4CA4-BD88-23933D873E80}" srcOrd="0" destOrd="0" presId="urn:microsoft.com/office/officeart/2005/8/layout/lProcess2"/>
    <dgm:cxn modelId="{AC6EDBA3-1F9E-49AD-9573-13B2D3ED51B3}" srcId="{435812CC-1C5D-4838-BD10-8C9EE9D276E9}" destId="{C5608707-7330-4DC2-9FD4-9939A8AC735D}" srcOrd="1" destOrd="0" parTransId="{A037713C-FDB4-48BC-8B5A-34A9F429B7B5}" sibTransId="{F11CB81B-49C5-4CA9-9E09-F5AD0AC8C80F}"/>
    <dgm:cxn modelId="{8FC515A9-0C3D-4A06-9F6A-B01B3FF5FA50}" type="presOf" srcId="{7FB84661-D6B9-4382-A958-3A823F52B491}" destId="{A875DB7E-7E3C-48D4-ACBE-9DC4936CFF4E}" srcOrd="0" destOrd="0" presId="urn:microsoft.com/office/officeart/2005/8/layout/lProcess2"/>
    <dgm:cxn modelId="{FC5DF1AF-2CC0-45BA-B422-552DFF48B818}" type="presOf" srcId="{C5608707-7330-4DC2-9FD4-9939A8AC735D}" destId="{AAE38379-D632-4E9F-AF4D-3B0B548F99FD}" srcOrd="0" destOrd="0" presId="urn:microsoft.com/office/officeart/2005/8/layout/lProcess2"/>
    <dgm:cxn modelId="{1EC6E2BD-0285-467F-86E0-9EB42C0A4D03}" srcId="{D9C71B6B-29E3-4961-B351-3E84308079F5}" destId="{7FB84661-D6B9-4382-A958-3A823F52B491}" srcOrd="0" destOrd="0" parTransId="{C78E5E70-02FF-4FBC-9240-7E0CEE77690C}" sibTransId="{4EBF249A-1826-4A2D-B756-BD8680200B92}"/>
    <dgm:cxn modelId="{318E93CF-60A9-4038-8AED-5CD0D98B490E}" srcId="{435812CC-1C5D-4838-BD10-8C9EE9D276E9}" destId="{D9C71B6B-29E3-4961-B351-3E84308079F5}" srcOrd="0" destOrd="0" parTransId="{02C7F746-2F52-4428-B630-60008E13D8DD}" sibTransId="{C1DC66C0-91FA-43BC-AA01-180509DFA1F9}"/>
    <dgm:cxn modelId="{8C801FD2-E0D3-49AB-A708-03B6598E0901}" type="presOf" srcId="{D9C71B6B-29E3-4961-B351-3E84308079F5}" destId="{671D3CB4-1722-4520-B268-80417BB79763}" srcOrd="1" destOrd="0" presId="urn:microsoft.com/office/officeart/2005/8/layout/lProcess2"/>
    <dgm:cxn modelId="{54DD56E2-E031-4550-AF84-CBE65780ACD4}" srcId="{D9781143-3AC9-4343-9E7A-CDAE75C512B4}" destId="{2D520947-2AB8-4B27-8B68-5637B3E552D5}" srcOrd="0" destOrd="0" parTransId="{52E8D98F-6BD5-4D10-B265-9AF3861BBAA7}" sibTransId="{8A5CAEDD-D995-4A82-A97A-9E6741872B2C}"/>
    <dgm:cxn modelId="{324B86F6-70B6-47AB-A69C-A3CA5653336E}" type="presOf" srcId="{D9781143-3AC9-4343-9E7A-CDAE75C512B4}" destId="{C1808722-0457-4ED1-A328-92D8A4F3B352}" srcOrd="0" destOrd="0" presId="urn:microsoft.com/office/officeart/2005/8/layout/lProcess2"/>
    <dgm:cxn modelId="{2E0EF10A-EA27-4DF8-87A1-23B36E540F67}" type="presParOf" srcId="{242FF6C9-2AC5-4ACC-933F-1D9A501E5351}" destId="{3C90AC48-8D5C-4122-9FD1-AFB0CE716128}" srcOrd="0" destOrd="0" presId="urn:microsoft.com/office/officeart/2005/8/layout/lProcess2"/>
    <dgm:cxn modelId="{FD8ED0FF-E9A6-4601-8724-7619558C89DA}" type="presParOf" srcId="{3C90AC48-8D5C-4122-9FD1-AFB0CE716128}" destId="{3A4ED996-59B9-4472-8D87-9349960C6E1E}" srcOrd="0" destOrd="0" presId="urn:microsoft.com/office/officeart/2005/8/layout/lProcess2"/>
    <dgm:cxn modelId="{B38B9C26-3A6B-45E0-AEF3-E6C5B538B245}" type="presParOf" srcId="{3C90AC48-8D5C-4122-9FD1-AFB0CE716128}" destId="{671D3CB4-1722-4520-B268-80417BB79763}" srcOrd="1" destOrd="0" presId="urn:microsoft.com/office/officeart/2005/8/layout/lProcess2"/>
    <dgm:cxn modelId="{23911DBB-9F4E-4E93-925C-6C3381D98AB1}" type="presParOf" srcId="{3C90AC48-8D5C-4122-9FD1-AFB0CE716128}" destId="{C72ABB06-5E52-4EA6-A524-A1B000005222}" srcOrd="2" destOrd="0" presId="urn:microsoft.com/office/officeart/2005/8/layout/lProcess2"/>
    <dgm:cxn modelId="{9526E25B-17FE-4101-B5DA-EED4C88B6E9C}" type="presParOf" srcId="{C72ABB06-5E52-4EA6-A524-A1B000005222}" destId="{BE0C5EEA-F12B-4B25-BF81-4BDDE6DDF083}" srcOrd="0" destOrd="0" presId="urn:microsoft.com/office/officeart/2005/8/layout/lProcess2"/>
    <dgm:cxn modelId="{43E080B3-5F30-447F-95DE-E4E747199E3B}" type="presParOf" srcId="{BE0C5EEA-F12B-4B25-BF81-4BDDE6DDF083}" destId="{A875DB7E-7E3C-48D4-ACBE-9DC4936CFF4E}" srcOrd="0" destOrd="0" presId="urn:microsoft.com/office/officeart/2005/8/layout/lProcess2"/>
    <dgm:cxn modelId="{46C09448-6F87-4F5E-A319-460184A9AE97}" type="presParOf" srcId="{242FF6C9-2AC5-4ACC-933F-1D9A501E5351}" destId="{743BE7B0-8332-409A-9695-D0759ADF18BB}" srcOrd="1" destOrd="0" presId="urn:microsoft.com/office/officeart/2005/8/layout/lProcess2"/>
    <dgm:cxn modelId="{0268FCFF-9378-4133-82C6-00B833268C85}" type="presParOf" srcId="{242FF6C9-2AC5-4ACC-933F-1D9A501E5351}" destId="{59D3E730-AF19-44A9-A871-6BD258883005}" srcOrd="2" destOrd="0" presId="urn:microsoft.com/office/officeart/2005/8/layout/lProcess2"/>
    <dgm:cxn modelId="{358D8854-758B-44E1-B519-C1959BAAD033}" type="presParOf" srcId="{59D3E730-AF19-44A9-A871-6BD258883005}" destId="{AAE38379-D632-4E9F-AF4D-3B0B548F99FD}" srcOrd="0" destOrd="0" presId="urn:microsoft.com/office/officeart/2005/8/layout/lProcess2"/>
    <dgm:cxn modelId="{A78EAD76-129B-4628-8032-950A3B8DA654}" type="presParOf" srcId="{59D3E730-AF19-44A9-A871-6BD258883005}" destId="{3B40BBE9-BD5B-4080-AA02-67EE51317963}" srcOrd="1" destOrd="0" presId="urn:microsoft.com/office/officeart/2005/8/layout/lProcess2"/>
    <dgm:cxn modelId="{C81C04FF-845A-4693-A7D7-03B0CC2C064C}" type="presParOf" srcId="{59D3E730-AF19-44A9-A871-6BD258883005}" destId="{C7B16840-4827-4B49-A5F4-C50604398030}" srcOrd="2" destOrd="0" presId="urn:microsoft.com/office/officeart/2005/8/layout/lProcess2"/>
    <dgm:cxn modelId="{22777971-0F36-41F7-9D4E-57B26418900D}" type="presParOf" srcId="{C7B16840-4827-4B49-A5F4-C50604398030}" destId="{581445B3-A2AC-4442-A608-285C9B241920}" srcOrd="0" destOrd="0" presId="urn:microsoft.com/office/officeart/2005/8/layout/lProcess2"/>
    <dgm:cxn modelId="{89EB05C5-8B5E-4F85-A78A-6C6B21C7C1B6}" type="presParOf" srcId="{581445B3-A2AC-4442-A608-285C9B241920}" destId="{08E5E441-4467-4CA4-BD88-23933D873E80}" srcOrd="0" destOrd="0" presId="urn:microsoft.com/office/officeart/2005/8/layout/lProcess2"/>
    <dgm:cxn modelId="{196D478E-24B0-4C27-99D4-95AC80C19F48}" type="presParOf" srcId="{242FF6C9-2AC5-4ACC-933F-1D9A501E5351}" destId="{72683674-11B0-4D32-866B-877CADBCAA3B}" srcOrd="3" destOrd="0" presId="urn:microsoft.com/office/officeart/2005/8/layout/lProcess2"/>
    <dgm:cxn modelId="{D1D63BB8-0E9D-4F28-8723-F7E2623BD699}" type="presParOf" srcId="{242FF6C9-2AC5-4ACC-933F-1D9A501E5351}" destId="{BB7C33CD-97A1-43AC-BFE2-CECF97436E85}" srcOrd="4" destOrd="0" presId="urn:microsoft.com/office/officeart/2005/8/layout/lProcess2"/>
    <dgm:cxn modelId="{40724226-B9EF-4B6D-86A5-F3DD71926854}" type="presParOf" srcId="{BB7C33CD-97A1-43AC-BFE2-CECF97436E85}" destId="{C1808722-0457-4ED1-A328-92D8A4F3B352}" srcOrd="0" destOrd="0" presId="urn:microsoft.com/office/officeart/2005/8/layout/lProcess2"/>
    <dgm:cxn modelId="{1BB79AE2-95EC-4681-82EC-C06D269B6285}" type="presParOf" srcId="{BB7C33CD-97A1-43AC-BFE2-CECF97436E85}" destId="{376CF29E-6A3D-4D6A-9D56-835833EF1B5F}" srcOrd="1" destOrd="0" presId="urn:microsoft.com/office/officeart/2005/8/layout/lProcess2"/>
    <dgm:cxn modelId="{B0AC4A5E-9E4C-4E49-A09F-AB311EB57A72}" type="presParOf" srcId="{BB7C33CD-97A1-43AC-BFE2-CECF97436E85}" destId="{59D68BAC-3D6D-435E-9981-C5674FBD8E68}" srcOrd="2" destOrd="0" presId="urn:microsoft.com/office/officeart/2005/8/layout/lProcess2"/>
    <dgm:cxn modelId="{437F3607-441E-470C-AF04-0858B4CA09CE}" type="presParOf" srcId="{59D68BAC-3D6D-435E-9981-C5674FBD8E68}" destId="{15BAB101-271F-4229-B6A4-094DCB5DEF1A}" srcOrd="0" destOrd="0" presId="urn:microsoft.com/office/officeart/2005/8/layout/lProcess2"/>
    <dgm:cxn modelId="{24F7DAD4-8667-4703-954E-2B426D193904}" type="presParOf" srcId="{15BAB101-271F-4229-B6A4-094DCB5DEF1A}" destId="{DABD30C5-3694-4429-B889-FBD9DA7FA67A}"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1458E-8C15-4CF1-BF74-A0E7252CACA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93B2265-3541-40AC-BC0D-C2AFCD3F9A5D}">
      <dgm:prSet phldrT="[Text]" phldr="0" custT="1"/>
      <dgm:spPr/>
      <dgm:t>
        <a:bodyPr/>
        <a:lstStyle/>
        <a:p>
          <a:r>
            <a:rPr lang="en-US" sz="2700" b="1" dirty="0">
              <a:latin typeface="Calibri Light" panose="020F0302020204030204"/>
            </a:rPr>
            <a:t>Consultation</a:t>
          </a:r>
          <a:endParaRPr lang="en-US" sz="2700" b="1" i="0" u="none" strike="noStrike" cap="none" baseline="0" noProof="0" dirty="0">
            <a:solidFill>
              <a:srgbClr val="010000"/>
            </a:solidFill>
            <a:latin typeface="Calibri Light" panose="020F0302020204030204"/>
            <a:cs typeface="Calibri Light"/>
          </a:endParaRPr>
        </a:p>
      </dgm:t>
    </dgm:pt>
    <dgm:pt modelId="{AAA60CFF-4B8E-4CB8-8114-61FFC8F47ED6}" type="parTrans" cxnId="{5329DEE8-2BB7-4717-A9ED-B79D9A961336}">
      <dgm:prSet/>
      <dgm:spPr/>
      <dgm:t>
        <a:bodyPr/>
        <a:lstStyle/>
        <a:p>
          <a:endParaRPr lang="en-US"/>
        </a:p>
      </dgm:t>
    </dgm:pt>
    <dgm:pt modelId="{9BE8F382-EA7E-4756-9E1C-41A897C44045}" type="sibTrans" cxnId="{5329DEE8-2BB7-4717-A9ED-B79D9A961336}">
      <dgm:prSet/>
      <dgm:spPr/>
      <dgm:t>
        <a:bodyPr/>
        <a:lstStyle/>
        <a:p>
          <a:endParaRPr lang="en-US"/>
        </a:p>
      </dgm:t>
    </dgm:pt>
    <dgm:pt modelId="{B4BEB665-2713-457D-BF54-9634C5273796}">
      <dgm:prSet phldr="0" custT="1"/>
      <dgm:spPr/>
      <dgm:t>
        <a:bodyPr/>
        <a:lstStyle/>
        <a:p>
          <a:pPr rtl="0"/>
          <a:r>
            <a:rPr lang="en-US" sz="2700" b="1" dirty="0">
              <a:latin typeface="Calibri Light" panose="020F0302020204030204"/>
            </a:rPr>
            <a:t>Education</a:t>
          </a:r>
        </a:p>
      </dgm:t>
    </dgm:pt>
    <dgm:pt modelId="{8F487872-6F7F-4776-9F88-D3460A793AC5}" type="parTrans" cxnId="{96CA0AF0-841E-4B8A-9FAC-599E474BC897}">
      <dgm:prSet/>
      <dgm:spPr/>
      <dgm:t>
        <a:bodyPr/>
        <a:lstStyle/>
        <a:p>
          <a:endParaRPr lang="en-US"/>
        </a:p>
      </dgm:t>
    </dgm:pt>
    <dgm:pt modelId="{72224EAD-6E93-40AD-BA9C-CF82C07E6460}" type="sibTrans" cxnId="{96CA0AF0-841E-4B8A-9FAC-599E474BC897}">
      <dgm:prSet/>
      <dgm:spPr/>
      <dgm:t>
        <a:bodyPr/>
        <a:lstStyle/>
        <a:p>
          <a:endParaRPr lang="en-US"/>
        </a:p>
      </dgm:t>
    </dgm:pt>
    <dgm:pt modelId="{4511A45A-8863-4917-A628-EF25FF39E969}">
      <dgm:prSet phldrT="[Text]" phldr="0" custT="1"/>
      <dgm:spPr/>
      <dgm:t>
        <a:bodyPr/>
        <a:lstStyle/>
        <a:p>
          <a:r>
            <a:rPr lang="en-US" sz="2700" b="1" dirty="0">
              <a:latin typeface="Calibri Light" panose="020F0302020204030204"/>
            </a:rPr>
            <a:t>Technology</a:t>
          </a:r>
          <a:endParaRPr lang="en-US" sz="2700" b="1" dirty="0"/>
        </a:p>
      </dgm:t>
    </dgm:pt>
    <dgm:pt modelId="{5A8A76AB-5FE2-4E49-8C30-90E743CFDFC9}" type="sibTrans" cxnId="{0C3CBD53-06BB-4402-9239-D6B59E0F4A6A}">
      <dgm:prSet/>
      <dgm:spPr/>
      <dgm:t>
        <a:bodyPr/>
        <a:lstStyle/>
        <a:p>
          <a:endParaRPr lang="en-US"/>
        </a:p>
      </dgm:t>
    </dgm:pt>
    <dgm:pt modelId="{EF0D7103-0768-41AB-ADC0-EE1371311356}" type="parTrans" cxnId="{0C3CBD53-06BB-4402-9239-D6B59E0F4A6A}">
      <dgm:prSet/>
      <dgm:spPr/>
      <dgm:t>
        <a:bodyPr/>
        <a:lstStyle/>
        <a:p>
          <a:endParaRPr lang="en-US"/>
        </a:p>
      </dgm:t>
    </dgm:pt>
    <dgm:pt modelId="{B554A83E-2453-44CE-A5E2-33F0395F0B16}" type="pres">
      <dgm:prSet presAssocID="{36F1458E-8C15-4CF1-BF74-A0E7252CACA6}" presName="CompostProcess" presStyleCnt="0">
        <dgm:presLayoutVars>
          <dgm:dir/>
          <dgm:resizeHandles val="exact"/>
        </dgm:presLayoutVars>
      </dgm:prSet>
      <dgm:spPr/>
    </dgm:pt>
    <dgm:pt modelId="{6DDED37C-7A29-43C7-9DC1-2E24314BF35E}" type="pres">
      <dgm:prSet presAssocID="{36F1458E-8C15-4CF1-BF74-A0E7252CACA6}" presName="arrow" presStyleLbl="bgShp" presStyleIdx="0" presStyleCnt="1" custScaleX="117106"/>
      <dgm:spPr/>
    </dgm:pt>
    <dgm:pt modelId="{3203A06F-7B39-409F-818B-62E92BCF4A2D}" type="pres">
      <dgm:prSet presAssocID="{36F1458E-8C15-4CF1-BF74-A0E7252CACA6}" presName="linearProcess" presStyleCnt="0"/>
      <dgm:spPr/>
    </dgm:pt>
    <dgm:pt modelId="{67CFBEC5-0E9F-4136-94E4-BCB14136315F}" type="pres">
      <dgm:prSet presAssocID="{593B2265-3541-40AC-BC0D-C2AFCD3F9A5D}" presName="textNode" presStyleLbl="node1" presStyleIdx="0" presStyleCnt="3">
        <dgm:presLayoutVars>
          <dgm:bulletEnabled val="1"/>
        </dgm:presLayoutVars>
      </dgm:prSet>
      <dgm:spPr/>
    </dgm:pt>
    <dgm:pt modelId="{080065D0-8505-476A-A339-C20475CE3079}" type="pres">
      <dgm:prSet presAssocID="{9BE8F382-EA7E-4756-9E1C-41A897C44045}" presName="sibTrans" presStyleCnt="0"/>
      <dgm:spPr/>
    </dgm:pt>
    <dgm:pt modelId="{FE0A0184-035C-4484-A2B1-FA5DB945E87B}" type="pres">
      <dgm:prSet presAssocID="{B4BEB665-2713-457D-BF54-9634C5273796}" presName="textNode" presStyleLbl="node1" presStyleIdx="1" presStyleCnt="3" custLinFactNeighborX="-56888">
        <dgm:presLayoutVars>
          <dgm:bulletEnabled val="1"/>
        </dgm:presLayoutVars>
      </dgm:prSet>
      <dgm:spPr/>
    </dgm:pt>
    <dgm:pt modelId="{D8D9D5C6-A97F-4DF8-9E8A-C5EC9A8E5616}" type="pres">
      <dgm:prSet presAssocID="{72224EAD-6E93-40AD-BA9C-CF82C07E6460}" presName="sibTrans" presStyleCnt="0"/>
      <dgm:spPr/>
    </dgm:pt>
    <dgm:pt modelId="{3F4DF70E-8CEF-482D-89A3-84E026F5FA49}" type="pres">
      <dgm:prSet presAssocID="{4511A45A-8863-4917-A628-EF25FF39E969}" presName="textNode" presStyleLbl="node1" presStyleIdx="2" presStyleCnt="3" custLinFactX="-1203" custLinFactNeighborX="-100000">
        <dgm:presLayoutVars>
          <dgm:bulletEnabled val="1"/>
        </dgm:presLayoutVars>
      </dgm:prSet>
      <dgm:spPr/>
    </dgm:pt>
  </dgm:ptLst>
  <dgm:cxnLst>
    <dgm:cxn modelId="{52CC2564-92EF-4695-9A75-445364CC29BC}" type="presOf" srcId="{593B2265-3541-40AC-BC0D-C2AFCD3F9A5D}" destId="{67CFBEC5-0E9F-4136-94E4-BCB14136315F}" srcOrd="0" destOrd="0" presId="urn:microsoft.com/office/officeart/2005/8/layout/hProcess9"/>
    <dgm:cxn modelId="{565DA04C-C95C-4BC3-AF84-932D04E59215}" type="presOf" srcId="{B4BEB665-2713-457D-BF54-9634C5273796}" destId="{FE0A0184-035C-4484-A2B1-FA5DB945E87B}" srcOrd="0" destOrd="0" presId="urn:microsoft.com/office/officeart/2005/8/layout/hProcess9"/>
    <dgm:cxn modelId="{0C3CBD53-06BB-4402-9239-D6B59E0F4A6A}" srcId="{36F1458E-8C15-4CF1-BF74-A0E7252CACA6}" destId="{4511A45A-8863-4917-A628-EF25FF39E969}" srcOrd="2" destOrd="0" parTransId="{EF0D7103-0768-41AB-ADC0-EE1371311356}" sibTransId="{5A8A76AB-5FE2-4E49-8C30-90E743CFDFC9}"/>
    <dgm:cxn modelId="{068A6A9F-33EC-4546-8773-35A39F969F00}" type="presOf" srcId="{36F1458E-8C15-4CF1-BF74-A0E7252CACA6}" destId="{B554A83E-2453-44CE-A5E2-33F0395F0B16}" srcOrd="0" destOrd="0" presId="urn:microsoft.com/office/officeart/2005/8/layout/hProcess9"/>
    <dgm:cxn modelId="{BABD26D3-B655-4CE2-BB42-DC5BA4D1E152}" type="presOf" srcId="{4511A45A-8863-4917-A628-EF25FF39E969}" destId="{3F4DF70E-8CEF-482D-89A3-84E026F5FA49}" srcOrd="0" destOrd="0" presId="urn:microsoft.com/office/officeart/2005/8/layout/hProcess9"/>
    <dgm:cxn modelId="{5329DEE8-2BB7-4717-A9ED-B79D9A961336}" srcId="{36F1458E-8C15-4CF1-BF74-A0E7252CACA6}" destId="{593B2265-3541-40AC-BC0D-C2AFCD3F9A5D}" srcOrd="0" destOrd="0" parTransId="{AAA60CFF-4B8E-4CB8-8114-61FFC8F47ED6}" sibTransId="{9BE8F382-EA7E-4756-9E1C-41A897C44045}"/>
    <dgm:cxn modelId="{96CA0AF0-841E-4B8A-9FAC-599E474BC897}" srcId="{36F1458E-8C15-4CF1-BF74-A0E7252CACA6}" destId="{B4BEB665-2713-457D-BF54-9634C5273796}" srcOrd="1" destOrd="0" parTransId="{8F487872-6F7F-4776-9F88-D3460A793AC5}" sibTransId="{72224EAD-6E93-40AD-BA9C-CF82C07E6460}"/>
    <dgm:cxn modelId="{6F8FD681-CA2E-41FB-9D67-2DDC69073BD0}" type="presParOf" srcId="{B554A83E-2453-44CE-A5E2-33F0395F0B16}" destId="{6DDED37C-7A29-43C7-9DC1-2E24314BF35E}" srcOrd="0" destOrd="0" presId="urn:microsoft.com/office/officeart/2005/8/layout/hProcess9"/>
    <dgm:cxn modelId="{6D1A1093-EF13-48BA-B37F-7BC8A4B238C9}" type="presParOf" srcId="{B554A83E-2453-44CE-A5E2-33F0395F0B16}" destId="{3203A06F-7B39-409F-818B-62E92BCF4A2D}" srcOrd="1" destOrd="0" presId="urn:microsoft.com/office/officeart/2005/8/layout/hProcess9"/>
    <dgm:cxn modelId="{4D0CCA83-845E-4848-AEFB-4135B6D17F8C}" type="presParOf" srcId="{3203A06F-7B39-409F-818B-62E92BCF4A2D}" destId="{67CFBEC5-0E9F-4136-94E4-BCB14136315F}" srcOrd="0" destOrd="0" presId="urn:microsoft.com/office/officeart/2005/8/layout/hProcess9"/>
    <dgm:cxn modelId="{2F2D3E86-2CE0-4B30-AA6D-4BDD1F5B0942}" type="presParOf" srcId="{3203A06F-7B39-409F-818B-62E92BCF4A2D}" destId="{080065D0-8505-476A-A339-C20475CE3079}" srcOrd="1" destOrd="0" presId="urn:microsoft.com/office/officeart/2005/8/layout/hProcess9"/>
    <dgm:cxn modelId="{07F924A4-ED25-47E1-8755-57F455F50213}" type="presParOf" srcId="{3203A06F-7B39-409F-818B-62E92BCF4A2D}" destId="{FE0A0184-035C-4484-A2B1-FA5DB945E87B}" srcOrd="2" destOrd="0" presId="urn:microsoft.com/office/officeart/2005/8/layout/hProcess9"/>
    <dgm:cxn modelId="{2E1A55D8-2CD2-47BC-A314-D00844B6C35C}" type="presParOf" srcId="{3203A06F-7B39-409F-818B-62E92BCF4A2D}" destId="{D8D9D5C6-A97F-4DF8-9E8A-C5EC9A8E5616}" srcOrd="3" destOrd="0" presId="urn:microsoft.com/office/officeart/2005/8/layout/hProcess9"/>
    <dgm:cxn modelId="{6D39D1EE-BE5C-4DC6-92F1-5EBDE1998C2A}" type="presParOf" srcId="{3203A06F-7B39-409F-818B-62E92BCF4A2D}" destId="{3F4DF70E-8CEF-482D-89A3-84E026F5FA49}"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79F4CC-E644-468C-8FC1-2C84686FEB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781603A3-5642-47DF-A80D-90DB3B93E765}">
      <dgm:prSet phldrT="[Text]" custT="1"/>
      <dgm:spPr/>
      <dgm:t>
        <a:bodyPr/>
        <a:lstStyle/>
        <a:p>
          <a:pPr algn="ctr"/>
          <a:r>
            <a:rPr lang="en-CA" sz="2800" dirty="0"/>
            <a:t>Findable</a:t>
          </a:r>
        </a:p>
      </dgm:t>
    </dgm:pt>
    <dgm:pt modelId="{1D19EB03-6382-4600-AD3E-DF5800CDFF1C}" type="parTrans" cxnId="{13B5EEE8-39FB-445D-9DEE-645635789099}">
      <dgm:prSet/>
      <dgm:spPr/>
      <dgm:t>
        <a:bodyPr/>
        <a:lstStyle/>
        <a:p>
          <a:endParaRPr lang="en-CA"/>
        </a:p>
      </dgm:t>
    </dgm:pt>
    <dgm:pt modelId="{8CFF1847-BFFC-4715-B03D-AFEA495C254B}" type="sibTrans" cxnId="{13B5EEE8-39FB-445D-9DEE-645635789099}">
      <dgm:prSet/>
      <dgm:spPr/>
      <dgm:t>
        <a:bodyPr/>
        <a:lstStyle/>
        <a:p>
          <a:endParaRPr lang="en-CA"/>
        </a:p>
      </dgm:t>
    </dgm:pt>
    <dgm:pt modelId="{AE641886-8C2C-46DA-A47D-7D8910FCFD21}">
      <dgm:prSet phldrT="[Text]" custT="1"/>
      <dgm:spPr/>
      <dgm:t>
        <a:bodyPr/>
        <a:lstStyle/>
        <a:p>
          <a:pPr algn="ctr"/>
          <a:r>
            <a:rPr lang="en-CA" sz="2800" dirty="0"/>
            <a:t>Accessible</a:t>
          </a:r>
        </a:p>
      </dgm:t>
    </dgm:pt>
    <dgm:pt modelId="{59419F21-D721-43DB-852A-439463EE1606}" type="parTrans" cxnId="{B17DE0CD-2D31-4885-A43D-967182D22851}">
      <dgm:prSet/>
      <dgm:spPr/>
      <dgm:t>
        <a:bodyPr/>
        <a:lstStyle/>
        <a:p>
          <a:endParaRPr lang="en-CA"/>
        </a:p>
      </dgm:t>
    </dgm:pt>
    <dgm:pt modelId="{B6B387C9-9081-4910-8AFD-D90B8AEC6147}" type="sibTrans" cxnId="{B17DE0CD-2D31-4885-A43D-967182D22851}">
      <dgm:prSet/>
      <dgm:spPr/>
      <dgm:t>
        <a:bodyPr/>
        <a:lstStyle/>
        <a:p>
          <a:endParaRPr lang="en-CA"/>
        </a:p>
      </dgm:t>
    </dgm:pt>
    <dgm:pt modelId="{54773A1C-7068-44A3-AE45-445636F1E153}">
      <dgm:prSet phldrT="[Text]" phldr="0" custT="1"/>
      <dgm:spPr/>
      <dgm:t>
        <a:bodyPr/>
        <a:lstStyle/>
        <a:p>
          <a:pPr algn="l" rtl="0"/>
          <a:r>
            <a:rPr lang="en-CA" sz="2400" dirty="0">
              <a:latin typeface="+mn-lt"/>
            </a:rPr>
            <a:t>Meta(data) retrievable by DOI using standard protocol</a:t>
          </a:r>
        </a:p>
      </dgm:t>
    </dgm:pt>
    <dgm:pt modelId="{E72040B2-4854-4B00-83E5-E0B75010695A}" type="parTrans" cxnId="{CE9783DC-77FC-4FE1-A63D-B8B5D7FBB588}">
      <dgm:prSet/>
      <dgm:spPr/>
      <dgm:t>
        <a:bodyPr/>
        <a:lstStyle/>
        <a:p>
          <a:endParaRPr lang="en-CA"/>
        </a:p>
      </dgm:t>
    </dgm:pt>
    <dgm:pt modelId="{30301ECD-A422-4134-81BD-9499EA07E57C}" type="sibTrans" cxnId="{CE9783DC-77FC-4FE1-A63D-B8B5D7FBB588}">
      <dgm:prSet/>
      <dgm:spPr/>
      <dgm:t>
        <a:bodyPr/>
        <a:lstStyle/>
        <a:p>
          <a:endParaRPr lang="en-CA"/>
        </a:p>
      </dgm:t>
    </dgm:pt>
    <dgm:pt modelId="{87F7C050-3FDA-46BB-B0ED-5D21E8D7CDDF}">
      <dgm:prSet phldrT="[Text]" custT="1"/>
      <dgm:spPr/>
      <dgm:t>
        <a:bodyPr/>
        <a:lstStyle/>
        <a:p>
          <a:pPr algn="ctr"/>
          <a:r>
            <a:rPr lang="en-CA" sz="2800" dirty="0"/>
            <a:t>Interoperable</a:t>
          </a:r>
        </a:p>
        <a:p>
          <a:pPr algn="l"/>
          <a:r>
            <a:rPr lang="en-CA" sz="2400" dirty="0"/>
            <a:t>(Meta)data:</a:t>
          </a:r>
          <a:endParaRPr lang="en-CA" sz="2800" dirty="0"/>
        </a:p>
      </dgm:t>
    </dgm:pt>
    <dgm:pt modelId="{717CFDC6-3E9C-4057-85D6-DDF270F8BD7C}" type="parTrans" cxnId="{9AD7F02F-1671-4B4C-988E-F10AF10D0790}">
      <dgm:prSet/>
      <dgm:spPr/>
      <dgm:t>
        <a:bodyPr/>
        <a:lstStyle/>
        <a:p>
          <a:endParaRPr lang="en-CA"/>
        </a:p>
      </dgm:t>
    </dgm:pt>
    <dgm:pt modelId="{20561360-D35C-4DB9-A6E5-23B2DF345A28}" type="sibTrans" cxnId="{9AD7F02F-1671-4B4C-988E-F10AF10D0790}">
      <dgm:prSet/>
      <dgm:spPr/>
      <dgm:t>
        <a:bodyPr/>
        <a:lstStyle/>
        <a:p>
          <a:endParaRPr lang="en-CA"/>
        </a:p>
      </dgm:t>
    </dgm:pt>
    <dgm:pt modelId="{6A2148BC-EFF0-4ED5-A3BE-B57D61650B1F}">
      <dgm:prSet phldrT="[Text]" custT="1"/>
      <dgm:spPr/>
      <dgm:t>
        <a:bodyPr/>
        <a:lstStyle/>
        <a:p>
          <a:pPr algn="ctr"/>
          <a:r>
            <a:rPr lang="en-CA" sz="2800" dirty="0"/>
            <a:t>Reusable</a:t>
          </a:r>
        </a:p>
      </dgm:t>
    </dgm:pt>
    <dgm:pt modelId="{7556927B-D559-4424-BBEA-56931CE96BD5}" type="parTrans" cxnId="{E166B7EE-FF92-4B7E-8035-E3DE044EC884}">
      <dgm:prSet/>
      <dgm:spPr/>
      <dgm:t>
        <a:bodyPr/>
        <a:lstStyle/>
        <a:p>
          <a:endParaRPr lang="en-CA"/>
        </a:p>
      </dgm:t>
    </dgm:pt>
    <dgm:pt modelId="{C4F9BDCA-D921-4833-9D60-31A961B4DDC3}" type="sibTrans" cxnId="{E166B7EE-FF92-4B7E-8035-E3DE044EC884}">
      <dgm:prSet/>
      <dgm:spPr/>
      <dgm:t>
        <a:bodyPr/>
        <a:lstStyle/>
        <a:p>
          <a:endParaRPr lang="en-CA"/>
        </a:p>
      </dgm:t>
    </dgm:pt>
    <dgm:pt modelId="{BD109BC6-19E9-4B8B-86B6-B3394F220CC6}">
      <dgm:prSet phldrT="[Text]" custT="1"/>
      <dgm:spPr/>
      <dgm:t>
        <a:bodyPr/>
        <a:lstStyle/>
        <a:p>
          <a:pPr algn="l" rtl="0"/>
          <a:r>
            <a:rPr lang="en-CA" sz="2400" dirty="0"/>
            <a:t>Meta(data) richly described</a:t>
          </a:r>
        </a:p>
      </dgm:t>
    </dgm:pt>
    <dgm:pt modelId="{767621AD-4A91-4620-85C9-E2EF0ED8157D}" type="parTrans" cxnId="{576208B4-80CF-4579-9B27-E051ABD16845}">
      <dgm:prSet/>
      <dgm:spPr/>
      <dgm:t>
        <a:bodyPr/>
        <a:lstStyle/>
        <a:p>
          <a:endParaRPr lang="en-CA"/>
        </a:p>
      </dgm:t>
    </dgm:pt>
    <dgm:pt modelId="{39F240A7-D09D-43C4-90F7-D102306981FA}" type="sibTrans" cxnId="{576208B4-80CF-4579-9B27-E051ABD16845}">
      <dgm:prSet/>
      <dgm:spPr/>
      <dgm:t>
        <a:bodyPr/>
        <a:lstStyle/>
        <a:p>
          <a:endParaRPr lang="en-CA"/>
        </a:p>
      </dgm:t>
    </dgm:pt>
    <dgm:pt modelId="{8D9308D5-DC7A-4E7F-A433-D9801019D7B9}">
      <dgm:prSet phldrT="[Text]" phldr="0" custT="1"/>
      <dgm:spPr/>
      <dgm:t>
        <a:bodyPr/>
        <a:lstStyle/>
        <a:p>
          <a:pPr algn="l" rtl="0"/>
          <a:r>
            <a:rPr lang="en-CA" sz="2400" dirty="0">
              <a:latin typeface="+mn-lt"/>
            </a:rPr>
            <a:t>Protocol is free/open</a:t>
          </a:r>
        </a:p>
      </dgm:t>
    </dgm:pt>
    <dgm:pt modelId="{0BBB8AE3-3E32-4F51-BF19-156D7E3847EC}" type="parTrans" cxnId="{B07DECC6-A58B-46BF-86FB-72B3C9DA6C80}">
      <dgm:prSet/>
      <dgm:spPr/>
      <dgm:t>
        <a:bodyPr/>
        <a:lstStyle/>
        <a:p>
          <a:endParaRPr lang="en-CA"/>
        </a:p>
      </dgm:t>
    </dgm:pt>
    <dgm:pt modelId="{85C5B393-3474-43E4-9EEF-870C756F84FF}" type="sibTrans" cxnId="{B07DECC6-A58B-46BF-86FB-72B3C9DA6C80}">
      <dgm:prSet/>
      <dgm:spPr/>
      <dgm:t>
        <a:bodyPr/>
        <a:lstStyle/>
        <a:p>
          <a:endParaRPr lang="en-CA"/>
        </a:p>
      </dgm:t>
    </dgm:pt>
    <dgm:pt modelId="{878D7497-607F-49BF-B812-71F344321DAD}">
      <dgm:prSet phldrT="[Text]" custT="1"/>
      <dgm:spPr/>
      <dgm:t>
        <a:bodyPr/>
        <a:lstStyle/>
        <a:p>
          <a:pPr algn="l"/>
          <a:r>
            <a:rPr lang="en-CA" sz="2400" dirty="0"/>
            <a:t>references other (meta)data</a:t>
          </a:r>
        </a:p>
      </dgm:t>
    </dgm:pt>
    <dgm:pt modelId="{1E99EE39-D1CF-4E41-A5EE-A4C361D73329}" type="parTrans" cxnId="{98EF74EF-0015-430B-A0BB-2E3292D2B8C0}">
      <dgm:prSet/>
      <dgm:spPr/>
      <dgm:t>
        <a:bodyPr/>
        <a:lstStyle/>
        <a:p>
          <a:endParaRPr lang="en-CA"/>
        </a:p>
      </dgm:t>
    </dgm:pt>
    <dgm:pt modelId="{4604946C-5C51-4C1E-9025-CB56E200428B}" type="sibTrans" cxnId="{98EF74EF-0015-430B-A0BB-2E3292D2B8C0}">
      <dgm:prSet/>
      <dgm:spPr/>
      <dgm:t>
        <a:bodyPr/>
        <a:lstStyle/>
        <a:p>
          <a:endParaRPr lang="en-CA"/>
        </a:p>
      </dgm:t>
    </dgm:pt>
    <dgm:pt modelId="{DC39CFB0-6310-4FEB-B9C3-CFE3CF3F5688}">
      <dgm:prSet phldr="0" custT="1"/>
      <dgm:spPr/>
      <dgm:t>
        <a:bodyPr/>
        <a:lstStyle/>
        <a:p>
          <a:pPr algn="l" rtl="0"/>
          <a:r>
            <a:rPr lang="en-CA" sz="2400" dirty="0">
              <a:latin typeface="+mn-lt"/>
            </a:rPr>
            <a:t>Protocol can control access</a:t>
          </a:r>
        </a:p>
      </dgm:t>
    </dgm:pt>
    <dgm:pt modelId="{87FF154C-2E99-400B-A2FB-16011365CCD1}" type="parTrans" cxnId="{D38A4D24-1F91-4F01-BC6E-B72FB29FEF70}">
      <dgm:prSet/>
      <dgm:spPr/>
      <dgm:t>
        <a:bodyPr/>
        <a:lstStyle/>
        <a:p>
          <a:endParaRPr lang="en-US"/>
        </a:p>
      </dgm:t>
    </dgm:pt>
    <dgm:pt modelId="{285C3C73-0FE5-4761-8353-930D19435B90}" type="sibTrans" cxnId="{D38A4D24-1F91-4F01-BC6E-B72FB29FEF70}">
      <dgm:prSet/>
      <dgm:spPr/>
      <dgm:t>
        <a:bodyPr/>
        <a:lstStyle/>
        <a:p>
          <a:endParaRPr lang="en-US"/>
        </a:p>
      </dgm:t>
    </dgm:pt>
    <dgm:pt modelId="{2207B3F2-2EAD-4BC4-A10D-32AA481DD603}">
      <dgm:prSet phldr="0" custT="1"/>
      <dgm:spPr/>
      <dgm:t>
        <a:bodyPr/>
        <a:lstStyle/>
        <a:p>
          <a:pPr algn="l" rtl="0"/>
          <a:r>
            <a:rPr lang="en-CA" sz="2400" dirty="0">
              <a:latin typeface="+mn-lt"/>
            </a:rPr>
            <a:t>Metadata are accessible</a:t>
          </a:r>
        </a:p>
      </dgm:t>
    </dgm:pt>
    <dgm:pt modelId="{0A3AEC36-FAF4-4632-91EC-A58480B455CF}" type="parTrans" cxnId="{C98DF20B-01AC-4A75-89C9-E3036815DEC6}">
      <dgm:prSet/>
      <dgm:spPr/>
      <dgm:t>
        <a:bodyPr/>
        <a:lstStyle/>
        <a:p>
          <a:endParaRPr lang="en-US"/>
        </a:p>
      </dgm:t>
    </dgm:pt>
    <dgm:pt modelId="{BF8A858D-9C07-46C6-A912-A5406726C101}" type="sibTrans" cxnId="{C98DF20B-01AC-4A75-89C9-E3036815DEC6}">
      <dgm:prSet/>
      <dgm:spPr/>
      <dgm:t>
        <a:bodyPr/>
        <a:lstStyle/>
        <a:p>
          <a:endParaRPr lang="en-US"/>
        </a:p>
      </dgm:t>
    </dgm:pt>
    <dgm:pt modelId="{D364EA15-0400-4BC6-B82C-265024C091D5}">
      <dgm:prSet phldrT="[Text]" custT="1"/>
      <dgm:spPr/>
      <dgm:t>
        <a:bodyPr/>
        <a:lstStyle/>
        <a:p>
          <a:pPr algn="l"/>
          <a:r>
            <a:rPr lang="en-CA" sz="2400" dirty="0">
              <a:latin typeface="+mn-lt"/>
            </a:rPr>
            <a:t>(Meta)data identifier (DOI*)</a:t>
          </a:r>
        </a:p>
      </dgm:t>
    </dgm:pt>
    <dgm:pt modelId="{952FF292-06B4-43B9-B579-9B1C3BB98E0F}" type="sibTrans" cxnId="{A85FAEF4-FC45-4636-BA07-39F8950CFEF0}">
      <dgm:prSet/>
      <dgm:spPr/>
      <dgm:t>
        <a:bodyPr/>
        <a:lstStyle/>
        <a:p>
          <a:endParaRPr lang="en-CA"/>
        </a:p>
      </dgm:t>
    </dgm:pt>
    <dgm:pt modelId="{7DD7B8DA-94D0-4CE5-B8D0-D8B348F97F6A}" type="parTrans" cxnId="{A85FAEF4-FC45-4636-BA07-39F8950CFEF0}">
      <dgm:prSet/>
      <dgm:spPr/>
      <dgm:t>
        <a:bodyPr/>
        <a:lstStyle/>
        <a:p>
          <a:endParaRPr lang="en-CA"/>
        </a:p>
      </dgm:t>
    </dgm:pt>
    <dgm:pt modelId="{BDBF1CDC-6167-4804-A015-515EB0BF3C6F}">
      <dgm:prSet phldr="0" custT="1"/>
      <dgm:spPr/>
      <dgm:t>
        <a:bodyPr/>
        <a:lstStyle/>
        <a:p>
          <a:pPr algn="l" rtl="0"/>
          <a:r>
            <a:rPr lang="en-CA" sz="2400" dirty="0">
              <a:latin typeface="+mn-lt"/>
            </a:rPr>
            <a:t>Metadata contains identifier</a:t>
          </a:r>
        </a:p>
      </dgm:t>
    </dgm:pt>
    <dgm:pt modelId="{E134A50D-F9B3-4CF2-B875-DF84F666A2B3}" type="sibTrans" cxnId="{F1BC84CB-AA78-44CB-A9FD-F4B3EDEC2369}">
      <dgm:prSet/>
      <dgm:spPr/>
      <dgm:t>
        <a:bodyPr/>
        <a:lstStyle/>
        <a:p>
          <a:endParaRPr lang="en-US"/>
        </a:p>
      </dgm:t>
    </dgm:pt>
    <dgm:pt modelId="{E7FA2BFF-75A0-4BEB-9972-DAC7104E61B8}" type="parTrans" cxnId="{F1BC84CB-AA78-44CB-A9FD-F4B3EDEC2369}">
      <dgm:prSet/>
      <dgm:spPr/>
      <dgm:t>
        <a:bodyPr/>
        <a:lstStyle/>
        <a:p>
          <a:endParaRPr lang="en-US"/>
        </a:p>
      </dgm:t>
    </dgm:pt>
    <dgm:pt modelId="{006C3362-3098-4A59-9E6A-62EDFC07A4F5}">
      <dgm:prSet phldrT="[Text]" custT="1"/>
      <dgm:spPr/>
      <dgm:t>
        <a:bodyPr/>
        <a:lstStyle/>
        <a:p>
          <a:pPr algn="l"/>
          <a:r>
            <a:rPr lang="en-CA" sz="2400" dirty="0">
              <a:latin typeface="+mn-lt"/>
            </a:rPr>
            <a:t>Data has rich Metadata</a:t>
          </a:r>
        </a:p>
      </dgm:t>
    </dgm:pt>
    <dgm:pt modelId="{1249B7BF-46BD-4610-A55D-F9630904A6D3}" type="parTrans" cxnId="{37CFC2A2-97DB-4D7F-93A5-8490663D7554}">
      <dgm:prSet/>
      <dgm:spPr/>
      <dgm:t>
        <a:bodyPr/>
        <a:lstStyle/>
        <a:p>
          <a:endParaRPr lang="en-US"/>
        </a:p>
      </dgm:t>
    </dgm:pt>
    <dgm:pt modelId="{FB27EE60-0AAA-49BD-BD26-287116841560}" type="sibTrans" cxnId="{37CFC2A2-97DB-4D7F-93A5-8490663D7554}">
      <dgm:prSet/>
      <dgm:spPr/>
      <dgm:t>
        <a:bodyPr/>
        <a:lstStyle/>
        <a:p>
          <a:endParaRPr lang="en-US"/>
        </a:p>
      </dgm:t>
    </dgm:pt>
    <dgm:pt modelId="{CC9AD6DD-FF82-4967-BE01-A29A9F1C5E7D}">
      <dgm:prSet phldr="0" custT="1"/>
      <dgm:spPr/>
      <dgm:t>
        <a:bodyPr/>
        <a:lstStyle/>
        <a:p>
          <a:pPr algn="l" rtl="0"/>
          <a:r>
            <a:rPr lang="en-CA" sz="2400" dirty="0">
              <a:latin typeface="+mn-lt"/>
            </a:rPr>
            <a:t>(Meta)data are part of a searchable resource</a:t>
          </a:r>
        </a:p>
      </dgm:t>
    </dgm:pt>
    <dgm:pt modelId="{BDE5234F-FAF2-41AB-9A82-28960F1DA350}" type="parTrans" cxnId="{186B1FE3-67D6-49D9-9AA2-A6E321129858}">
      <dgm:prSet/>
      <dgm:spPr/>
      <dgm:t>
        <a:bodyPr/>
        <a:lstStyle/>
        <a:p>
          <a:endParaRPr lang="en-US"/>
        </a:p>
      </dgm:t>
    </dgm:pt>
    <dgm:pt modelId="{CA4ECC06-79DC-42BE-B96C-605CD2E0D28E}" type="sibTrans" cxnId="{186B1FE3-67D6-49D9-9AA2-A6E321129858}">
      <dgm:prSet/>
      <dgm:spPr/>
      <dgm:t>
        <a:bodyPr/>
        <a:lstStyle/>
        <a:p>
          <a:endParaRPr lang="en-US"/>
        </a:p>
      </dgm:t>
    </dgm:pt>
    <dgm:pt modelId="{8309F6C2-7835-4B77-901F-EC194EF75B0F}">
      <dgm:prSet phldrT="[Text]" custT="1"/>
      <dgm:spPr/>
      <dgm:t>
        <a:bodyPr/>
        <a:lstStyle/>
        <a:p>
          <a:pPr algn="l"/>
          <a:r>
            <a:rPr lang="en-CA" sz="2400" dirty="0"/>
            <a:t>Use FAIR Vocabularies</a:t>
          </a:r>
        </a:p>
      </dgm:t>
    </dgm:pt>
    <dgm:pt modelId="{3BF26C62-BF6A-4D80-984C-F3237078289F}" type="parTrans" cxnId="{45B3C604-04B4-4342-A4B6-4F2D102BA821}">
      <dgm:prSet/>
      <dgm:spPr/>
      <dgm:t>
        <a:bodyPr/>
        <a:lstStyle/>
        <a:p>
          <a:endParaRPr lang="en-US"/>
        </a:p>
      </dgm:t>
    </dgm:pt>
    <dgm:pt modelId="{55EE3602-1F09-41BD-BE02-A393F06CE10E}" type="sibTrans" cxnId="{45B3C604-04B4-4342-A4B6-4F2D102BA821}">
      <dgm:prSet/>
      <dgm:spPr/>
      <dgm:t>
        <a:bodyPr/>
        <a:lstStyle/>
        <a:p>
          <a:endParaRPr lang="en-US"/>
        </a:p>
      </dgm:t>
    </dgm:pt>
    <dgm:pt modelId="{86100103-28D7-4D1E-A113-3CDDEDA33D13}">
      <dgm:prSet phldrT="[Text]" custT="1"/>
      <dgm:spPr/>
      <dgm:t>
        <a:bodyPr/>
        <a:lstStyle/>
        <a:p>
          <a:pPr algn="l"/>
          <a:r>
            <a:rPr lang="en-CA" sz="2400" dirty="0"/>
            <a:t>Use formal, accessible and shared language</a:t>
          </a:r>
        </a:p>
      </dgm:t>
    </dgm:pt>
    <dgm:pt modelId="{2FFE3338-8470-4E72-A036-DD8661B829CB}" type="parTrans" cxnId="{16A655A1-FA1A-45B7-A82B-098EE4666EAD}">
      <dgm:prSet/>
      <dgm:spPr/>
      <dgm:t>
        <a:bodyPr/>
        <a:lstStyle/>
        <a:p>
          <a:endParaRPr lang="en-US"/>
        </a:p>
      </dgm:t>
    </dgm:pt>
    <dgm:pt modelId="{DD385C90-2E5F-419E-8D79-060A985C6CF9}" type="sibTrans" cxnId="{16A655A1-FA1A-45B7-A82B-098EE4666EAD}">
      <dgm:prSet/>
      <dgm:spPr/>
      <dgm:t>
        <a:bodyPr/>
        <a:lstStyle/>
        <a:p>
          <a:endParaRPr lang="en-US"/>
        </a:p>
      </dgm:t>
    </dgm:pt>
    <dgm:pt modelId="{3C9BF881-9AD4-48B0-9304-117ACBE6CA05}">
      <dgm:prSet phldrT="[Text]" custT="1"/>
      <dgm:spPr/>
      <dgm:t>
        <a:bodyPr/>
        <a:lstStyle/>
        <a:p>
          <a:pPr algn="l" rtl="0"/>
          <a:r>
            <a:rPr lang="en-CA" sz="2400" dirty="0"/>
            <a:t>Clear data license</a:t>
          </a:r>
        </a:p>
      </dgm:t>
    </dgm:pt>
    <dgm:pt modelId="{16A53BEC-2D54-47F3-9FD7-0644B6781B44}" type="parTrans" cxnId="{5CD54C9D-B6B3-4A1C-8FD0-3D118582BA1C}">
      <dgm:prSet/>
      <dgm:spPr/>
      <dgm:t>
        <a:bodyPr/>
        <a:lstStyle/>
        <a:p>
          <a:endParaRPr lang="en-US"/>
        </a:p>
      </dgm:t>
    </dgm:pt>
    <dgm:pt modelId="{FD0422F4-2A48-453B-821C-57404EAD6564}" type="sibTrans" cxnId="{5CD54C9D-B6B3-4A1C-8FD0-3D118582BA1C}">
      <dgm:prSet/>
      <dgm:spPr/>
      <dgm:t>
        <a:bodyPr/>
        <a:lstStyle/>
        <a:p>
          <a:endParaRPr lang="en-US"/>
        </a:p>
      </dgm:t>
    </dgm:pt>
    <dgm:pt modelId="{CA209D9C-98C2-4B03-9736-1F8AA3AED4C2}">
      <dgm:prSet phldrT="[Text]" custT="1"/>
      <dgm:spPr/>
      <dgm:t>
        <a:bodyPr/>
        <a:lstStyle/>
        <a:p>
          <a:pPr algn="l" rtl="0"/>
          <a:r>
            <a:rPr lang="en-CA" sz="2400" dirty="0"/>
            <a:t>Detailed provenance</a:t>
          </a:r>
        </a:p>
      </dgm:t>
    </dgm:pt>
    <dgm:pt modelId="{0FF03A23-EB9E-4EB3-A3F7-1364A17D3AFE}" type="parTrans" cxnId="{E8200ECF-9F9C-4E9E-9CBD-0139CC10FB2C}">
      <dgm:prSet/>
      <dgm:spPr/>
      <dgm:t>
        <a:bodyPr/>
        <a:lstStyle/>
        <a:p>
          <a:endParaRPr lang="en-US"/>
        </a:p>
      </dgm:t>
    </dgm:pt>
    <dgm:pt modelId="{6C3C7431-0636-4248-8ACF-26C4C8F3B78B}" type="sibTrans" cxnId="{E8200ECF-9F9C-4E9E-9CBD-0139CC10FB2C}">
      <dgm:prSet/>
      <dgm:spPr/>
      <dgm:t>
        <a:bodyPr/>
        <a:lstStyle/>
        <a:p>
          <a:endParaRPr lang="en-US"/>
        </a:p>
      </dgm:t>
    </dgm:pt>
    <dgm:pt modelId="{8BB8C992-6CE2-4960-8C4B-762AC6D98195}">
      <dgm:prSet phldrT="[Text]" custT="1"/>
      <dgm:spPr/>
      <dgm:t>
        <a:bodyPr/>
        <a:lstStyle/>
        <a:p>
          <a:pPr algn="l" rtl="0"/>
          <a:r>
            <a:rPr lang="en-CA" sz="2400" dirty="0"/>
            <a:t>Meet domain standard</a:t>
          </a:r>
        </a:p>
      </dgm:t>
    </dgm:pt>
    <dgm:pt modelId="{B8B5F2A5-07A8-4B5D-BC56-553630F48021}" type="parTrans" cxnId="{BE101100-182F-48CA-8E9F-3C4C00B688F6}">
      <dgm:prSet/>
      <dgm:spPr/>
      <dgm:t>
        <a:bodyPr/>
        <a:lstStyle/>
        <a:p>
          <a:endParaRPr lang="en-US"/>
        </a:p>
      </dgm:t>
    </dgm:pt>
    <dgm:pt modelId="{CB6CA689-8DC3-44FA-8632-E5041B589FF7}" type="sibTrans" cxnId="{BE101100-182F-48CA-8E9F-3C4C00B688F6}">
      <dgm:prSet/>
      <dgm:spPr/>
      <dgm:t>
        <a:bodyPr/>
        <a:lstStyle/>
        <a:p>
          <a:endParaRPr lang="en-US"/>
        </a:p>
      </dgm:t>
    </dgm:pt>
    <dgm:pt modelId="{F4EA74BF-A301-413F-9195-DDB6F6D2587C}" type="pres">
      <dgm:prSet presAssocID="{E879F4CC-E644-468C-8FC1-2C84686FEB6A}" presName="diagram" presStyleCnt="0">
        <dgm:presLayoutVars>
          <dgm:dir/>
          <dgm:resizeHandles val="exact"/>
        </dgm:presLayoutVars>
      </dgm:prSet>
      <dgm:spPr/>
    </dgm:pt>
    <dgm:pt modelId="{DE1AEBD4-56F1-4DA4-A476-337CE9021A92}" type="pres">
      <dgm:prSet presAssocID="{781603A3-5642-47DF-A80D-90DB3B93E765}" presName="node" presStyleLbl="node1" presStyleIdx="0" presStyleCnt="4">
        <dgm:presLayoutVars>
          <dgm:bulletEnabled val="1"/>
        </dgm:presLayoutVars>
      </dgm:prSet>
      <dgm:spPr/>
    </dgm:pt>
    <dgm:pt modelId="{6F3F557D-AD05-45C5-B3EA-58CF4EC226E2}" type="pres">
      <dgm:prSet presAssocID="{8CFF1847-BFFC-4715-B03D-AFEA495C254B}" presName="sibTrans" presStyleCnt="0"/>
      <dgm:spPr/>
    </dgm:pt>
    <dgm:pt modelId="{E2F3B2F6-AF72-4096-A5AD-68B2ECC66CFB}" type="pres">
      <dgm:prSet presAssocID="{AE641886-8C2C-46DA-A47D-7D8910FCFD21}" presName="node" presStyleLbl="node1" presStyleIdx="1" presStyleCnt="4">
        <dgm:presLayoutVars>
          <dgm:bulletEnabled val="1"/>
        </dgm:presLayoutVars>
      </dgm:prSet>
      <dgm:spPr/>
    </dgm:pt>
    <dgm:pt modelId="{41B87EE5-A749-4F07-9AEE-2E0967CCD099}" type="pres">
      <dgm:prSet presAssocID="{B6B387C9-9081-4910-8AFD-D90B8AEC6147}" presName="sibTrans" presStyleCnt="0"/>
      <dgm:spPr/>
    </dgm:pt>
    <dgm:pt modelId="{15F6666C-B01E-4ED8-92F5-3B63723C3ADF}" type="pres">
      <dgm:prSet presAssocID="{87F7C050-3FDA-46BB-B0ED-5D21E8D7CDDF}" presName="node" presStyleLbl="node1" presStyleIdx="2" presStyleCnt="4">
        <dgm:presLayoutVars>
          <dgm:bulletEnabled val="1"/>
        </dgm:presLayoutVars>
      </dgm:prSet>
      <dgm:spPr/>
    </dgm:pt>
    <dgm:pt modelId="{D22E9F24-D730-4A1F-9738-CA3872C97CAC}" type="pres">
      <dgm:prSet presAssocID="{20561360-D35C-4DB9-A6E5-23B2DF345A28}" presName="sibTrans" presStyleCnt="0"/>
      <dgm:spPr/>
    </dgm:pt>
    <dgm:pt modelId="{43A58ECE-2283-4DD9-81FE-A37D4ABFF506}" type="pres">
      <dgm:prSet presAssocID="{6A2148BC-EFF0-4ED5-A3BE-B57D61650B1F}" presName="node" presStyleLbl="node1" presStyleIdx="3" presStyleCnt="4">
        <dgm:presLayoutVars>
          <dgm:bulletEnabled val="1"/>
        </dgm:presLayoutVars>
      </dgm:prSet>
      <dgm:spPr/>
    </dgm:pt>
  </dgm:ptLst>
  <dgm:cxnLst>
    <dgm:cxn modelId="{BE101100-182F-48CA-8E9F-3C4C00B688F6}" srcId="{6A2148BC-EFF0-4ED5-A3BE-B57D61650B1F}" destId="{8BB8C992-6CE2-4960-8C4B-762AC6D98195}" srcOrd="3" destOrd="0" parTransId="{B8B5F2A5-07A8-4B5D-BC56-553630F48021}" sibTransId="{CB6CA689-8DC3-44FA-8632-E5041B589FF7}"/>
    <dgm:cxn modelId="{45B3C604-04B4-4342-A4B6-4F2D102BA821}" srcId="{87F7C050-3FDA-46BB-B0ED-5D21E8D7CDDF}" destId="{8309F6C2-7835-4B77-901F-EC194EF75B0F}" srcOrd="1" destOrd="0" parTransId="{3BF26C62-BF6A-4D80-984C-F3237078289F}" sibTransId="{55EE3602-1F09-41BD-BE02-A393F06CE10E}"/>
    <dgm:cxn modelId="{C98DF20B-01AC-4A75-89C9-E3036815DEC6}" srcId="{AE641886-8C2C-46DA-A47D-7D8910FCFD21}" destId="{2207B3F2-2EAD-4BC4-A10D-32AA481DD603}" srcOrd="3" destOrd="0" parTransId="{0A3AEC36-FAF4-4632-91EC-A58480B455CF}" sibTransId="{BF8A858D-9C07-46C6-A912-A5406726C101}"/>
    <dgm:cxn modelId="{B7E38D22-6322-4979-A881-8F5335DE84B4}" type="presOf" srcId="{54773A1C-7068-44A3-AE45-445636F1E153}" destId="{E2F3B2F6-AF72-4096-A5AD-68B2ECC66CFB}" srcOrd="0" destOrd="1" presId="urn:microsoft.com/office/officeart/2005/8/layout/default"/>
    <dgm:cxn modelId="{60D1BE22-3EFE-48AB-A5C3-D8DBCBBA0C39}" type="presOf" srcId="{CA209D9C-98C2-4B03-9736-1F8AA3AED4C2}" destId="{43A58ECE-2283-4DD9-81FE-A37D4ABFF506}" srcOrd="0" destOrd="3" presId="urn:microsoft.com/office/officeart/2005/8/layout/default"/>
    <dgm:cxn modelId="{D38A4D24-1F91-4F01-BC6E-B72FB29FEF70}" srcId="{AE641886-8C2C-46DA-A47D-7D8910FCFD21}" destId="{DC39CFB0-6310-4FEB-B9C3-CFE3CF3F5688}" srcOrd="2" destOrd="0" parTransId="{87FF154C-2E99-400B-A2FB-16011365CCD1}" sibTransId="{285C3C73-0FE5-4761-8353-930D19435B90}"/>
    <dgm:cxn modelId="{05597F2A-C18A-4C60-B4E8-B2099C830C99}" type="presOf" srcId="{AE641886-8C2C-46DA-A47D-7D8910FCFD21}" destId="{E2F3B2F6-AF72-4096-A5AD-68B2ECC66CFB}" srcOrd="0" destOrd="0" presId="urn:microsoft.com/office/officeart/2005/8/layout/default"/>
    <dgm:cxn modelId="{9AD7F02F-1671-4B4C-988E-F10AF10D0790}" srcId="{E879F4CC-E644-468C-8FC1-2C84686FEB6A}" destId="{87F7C050-3FDA-46BB-B0ED-5D21E8D7CDDF}" srcOrd="2" destOrd="0" parTransId="{717CFDC6-3E9C-4057-85D6-DDF270F8BD7C}" sibTransId="{20561360-D35C-4DB9-A6E5-23B2DF345A28}"/>
    <dgm:cxn modelId="{55EC823E-BD46-444B-BE57-554F33AE250F}" type="presOf" srcId="{D364EA15-0400-4BC6-B82C-265024C091D5}" destId="{DE1AEBD4-56F1-4DA4-A476-337CE9021A92}" srcOrd="0" destOrd="1" presId="urn:microsoft.com/office/officeart/2005/8/layout/default"/>
    <dgm:cxn modelId="{81341D5B-C2AE-4C8A-B1C9-1825398733F8}" type="presOf" srcId="{BDBF1CDC-6167-4804-A015-515EB0BF3C6F}" destId="{DE1AEBD4-56F1-4DA4-A476-337CE9021A92}" srcOrd="0" destOrd="3" presId="urn:microsoft.com/office/officeart/2005/8/layout/default"/>
    <dgm:cxn modelId="{99139061-FFB1-47C3-90AD-AD40C0EF79D4}" type="presOf" srcId="{BD109BC6-19E9-4B8B-86B6-B3394F220CC6}" destId="{43A58ECE-2283-4DD9-81FE-A37D4ABFF506}" srcOrd="0" destOrd="1" presId="urn:microsoft.com/office/officeart/2005/8/layout/default"/>
    <dgm:cxn modelId="{5727C365-F764-48A3-A666-510A9D093E88}" type="presOf" srcId="{E879F4CC-E644-468C-8FC1-2C84686FEB6A}" destId="{F4EA74BF-A301-413F-9195-DDB6F6D2587C}" srcOrd="0" destOrd="0" presId="urn:microsoft.com/office/officeart/2005/8/layout/default"/>
    <dgm:cxn modelId="{7222B146-E6C7-49DD-A4EB-C2B8E6E33AA2}" type="presOf" srcId="{878D7497-607F-49BF-B812-71F344321DAD}" destId="{15F6666C-B01E-4ED8-92F5-3B63723C3ADF}" srcOrd="0" destOrd="3" presId="urn:microsoft.com/office/officeart/2005/8/layout/default"/>
    <dgm:cxn modelId="{2219A06E-20E8-4187-A60C-7AC0B82E8F53}" type="presOf" srcId="{6A2148BC-EFF0-4ED5-A3BE-B57D61650B1F}" destId="{43A58ECE-2283-4DD9-81FE-A37D4ABFF506}" srcOrd="0" destOrd="0" presId="urn:microsoft.com/office/officeart/2005/8/layout/default"/>
    <dgm:cxn modelId="{609C5F74-9543-4FCA-8CD8-64DA66838199}" type="presOf" srcId="{8309F6C2-7835-4B77-901F-EC194EF75B0F}" destId="{15F6666C-B01E-4ED8-92F5-3B63723C3ADF}" srcOrd="0" destOrd="2" presId="urn:microsoft.com/office/officeart/2005/8/layout/default"/>
    <dgm:cxn modelId="{4D904191-0FA3-4F32-9B34-2DF5830448A7}" type="presOf" srcId="{CC9AD6DD-FF82-4967-BE01-A29A9F1C5E7D}" destId="{DE1AEBD4-56F1-4DA4-A476-337CE9021A92}" srcOrd="0" destOrd="4" presId="urn:microsoft.com/office/officeart/2005/8/layout/default"/>
    <dgm:cxn modelId="{2CD24A93-0D3E-4B19-9D96-EF242DF8C57A}" type="presOf" srcId="{006C3362-3098-4A59-9E6A-62EDFC07A4F5}" destId="{DE1AEBD4-56F1-4DA4-A476-337CE9021A92}" srcOrd="0" destOrd="2" presId="urn:microsoft.com/office/officeart/2005/8/layout/default"/>
    <dgm:cxn modelId="{71BCF697-95F6-4DD4-AEEA-16D395309BCE}" type="presOf" srcId="{781603A3-5642-47DF-A80D-90DB3B93E765}" destId="{DE1AEBD4-56F1-4DA4-A476-337CE9021A92}" srcOrd="0" destOrd="0" presId="urn:microsoft.com/office/officeart/2005/8/layout/default"/>
    <dgm:cxn modelId="{5CD54C9D-B6B3-4A1C-8FD0-3D118582BA1C}" srcId="{6A2148BC-EFF0-4ED5-A3BE-B57D61650B1F}" destId="{3C9BF881-9AD4-48B0-9304-117ACBE6CA05}" srcOrd="1" destOrd="0" parTransId="{16A53BEC-2D54-47F3-9FD7-0644B6781B44}" sibTransId="{FD0422F4-2A48-453B-821C-57404EAD6564}"/>
    <dgm:cxn modelId="{16A655A1-FA1A-45B7-A82B-098EE4666EAD}" srcId="{87F7C050-3FDA-46BB-B0ED-5D21E8D7CDDF}" destId="{86100103-28D7-4D1E-A113-3CDDEDA33D13}" srcOrd="0" destOrd="0" parTransId="{2FFE3338-8470-4E72-A036-DD8661B829CB}" sibTransId="{DD385C90-2E5F-419E-8D79-060A985C6CF9}"/>
    <dgm:cxn modelId="{37CFC2A2-97DB-4D7F-93A5-8490663D7554}" srcId="{781603A3-5642-47DF-A80D-90DB3B93E765}" destId="{006C3362-3098-4A59-9E6A-62EDFC07A4F5}" srcOrd="1" destOrd="0" parTransId="{1249B7BF-46BD-4610-A55D-F9630904A6D3}" sibTransId="{FB27EE60-0AAA-49BD-BD26-287116841560}"/>
    <dgm:cxn modelId="{576208B4-80CF-4579-9B27-E051ABD16845}" srcId="{6A2148BC-EFF0-4ED5-A3BE-B57D61650B1F}" destId="{BD109BC6-19E9-4B8B-86B6-B3394F220CC6}" srcOrd="0" destOrd="0" parTransId="{767621AD-4A91-4620-85C9-E2EF0ED8157D}" sibTransId="{39F240A7-D09D-43C4-90F7-D102306981FA}"/>
    <dgm:cxn modelId="{B4E7C5BC-9E13-4B4A-98B5-ABAC29BE5D9D}" type="presOf" srcId="{8D9308D5-DC7A-4E7F-A433-D9801019D7B9}" destId="{E2F3B2F6-AF72-4096-A5AD-68B2ECC66CFB}" srcOrd="0" destOrd="2" presId="urn:microsoft.com/office/officeart/2005/8/layout/default"/>
    <dgm:cxn modelId="{3AAAC1C0-67D1-4D8C-BB4B-3E1C9AEDB516}" type="presOf" srcId="{2207B3F2-2EAD-4BC4-A10D-32AA481DD603}" destId="{E2F3B2F6-AF72-4096-A5AD-68B2ECC66CFB}" srcOrd="0" destOrd="4" presId="urn:microsoft.com/office/officeart/2005/8/layout/default"/>
    <dgm:cxn modelId="{474D87C1-19C7-4F60-BA3A-046755324597}" type="presOf" srcId="{87F7C050-3FDA-46BB-B0ED-5D21E8D7CDDF}" destId="{15F6666C-B01E-4ED8-92F5-3B63723C3ADF}" srcOrd="0" destOrd="0" presId="urn:microsoft.com/office/officeart/2005/8/layout/default"/>
    <dgm:cxn modelId="{7C1D0EC5-1D95-422E-9DF9-E98F39BA8F9F}" type="presOf" srcId="{DC39CFB0-6310-4FEB-B9C3-CFE3CF3F5688}" destId="{E2F3B2F6-AF72-4096-A5AD-68B2ECC66CFB}" srcOrd="0" destOrd="3" presId="urn:microsoft.com/office/officeart/2005/8/layout/default"/>
    <dgm:cxn modelId="{B07DECC6-A58B-46BF-86FB-72B3C9DA6C80}" srcId="{AE641886-8C2C-46DA-A47D-7D8910FCFD21}" destId="{8D9308D5-DC7A-4E7F-A433-D9801019D7B9}" srcOrd="1" destOrd="0" parTransId="{0BBB8AE3-3E32-4F51-BF19-156D7E3847EC}" sibTransId="{85C5B393-3474-43E4-9EEF-870C756F84FF}"/>
    <dgm:cxn modelId="{BB08B0CA-30BC-4C08-87E5-798E1591BD49}" type="presOf" srcId="{86100103-28D7-4D1E-A113-3CDDEDA33D13}" destId="{15F6666C-B01E-4ED8-92F5-3B63723C3ADF}" srcOrd="0" destOrd="1" presId="urn:microsoft.com/office/officeart/2005/8/layout/default"/>
    <dgm:cxn modelId="{F1BC84CB-AA78-44CB-A9FD-F4B3EDEC2369}" srcId="{781603A3-5642-47DF-A80D-90DB3B93E765}" destId="{BDBF1CDC-6167-4804-A015-515EB0BF3C6F}" srcOrd="2" destOrd="0" parTransId="{E7FA2BFF-75A0-4BEB-9972-DAC7104E61B8}" sibTransId="{E134A50D-F9B3-4CF2-B875-DF84F666A2B3}"/>
    <dgm:cxn modelId="{B17DE0CD-2D31-4885-A43D-967182D22851}" srcId="{E879F4CC-E644-468C-8FC1-2C84686FEB6A}" destId="{AE641886-8C2C-46DA-A47D-7D8910FCFD21}" srcOrd="1" destOrd="0" parTransId="{59419F21-D721-43DB-852A-439463EE1606}" sibTransId="{B6B387C9-9081-4910-8AFD-D90B8AEC6147}"/>
    <dgm:cxn modelId="{E8200ECF-9F9C-4E9E-9CBD-0139CC10FB2C}" srcId="{6A2148BC-EFF0-4ED5-A3BE-B57D61650B1F}" destId="{CA209D9C-98C2-4B03-9736-1F8AA3AED4C2}" srcOrd="2" destOrd="0" parTransId="{0FF03A23-EB9E-4EB3-A3F7-1364A17D3AFE}" sibTransId="{6C3C7431-0636-4248-8ACF-26C4C8F3B78B}"/>
    <dgm:cxn modelId="{410F49D0-BB4F-41DD-8F22-8EBD8179475F}" type="presOf" srcId="{8BB8C992-6CE2-4960-8C4B-762AC6D98195}" destId="{43A58ECE-2283-4DD9-81FE-A37D4ABFF506}" srcOrd="0" destOrd="4" presId="urn:microsoft.com/office/officeart/2005/8/layout/default"/>
    <dgm:cxn modelId="{CE9783DC-77FC-4FE1-A63D-B8B5D7FBB588}" srcId="{AE641886-8C2C-46DA-A47D-7D8910FCFD21}" destId="{54773A1C-7068-44A3-AE45-445636F1E153}" srcOrd="0" destOrd="0" parTransId="{E72040B2-4854-4B00-83E5-E0B75010695A}" sibTransId="{30301ECD-A422-4134-81BD-9499EA07E57C}"/>
    <dgm:cxn modelId="{186B1FE3-67D6-49D9-9AA2-A6E321129858}" srcId="{781603A3-5642-47DF-A80D-90DB3B93E765}" destId="{CC9AD6DD-FF82-4967-BE01-A29A9F1C5E7D}" srcOrd="3" destOrd="0" parTransId="{BDE5234F-FAF2-41AB-9A82-28960F1DA350}" sibTransId="{CA4ECC06-79DC-42BE-B96C-605CD2E0D28E}"/>
    <dgm:cxn modelId="{13B5EEE8-39FB-445D-9DEE-645635789099}" srcId="{E879F4CC-E644-468C-8FC1-2C84686FEB6A}" destId="{781603A3-5642-47DF-A80D-90DB3B93E765}" srcOrd="0" destOrd="0" parTransId="{1D19EB03-6382-4600-AD3E-DF5800CDFF1C}" sibTransId="{8CFF1847-BFFC-4715-B03D-AFEA495C254B}"/>
    <dgm:cxn modelId="{E166B7EE-FF92-4B7E-8035-E3DE044EC884}" srcId="{E879F4CC-E644-468C-8FC1-2C84686FEB6A}" destId="{6A2148BC-EFF0-4ED5-A3BE-B57D61650B1F}" srcOrd="3" destOrd="0" parTransId="{7556927B-D559-4424-BBEA-56931CE96BD5}" sibTransId="{C4F9BDCA-D921-4833-9D60-31A961B4DDC3}"/>
    <dgm:cxn modelId="{98EF74EF-0015-430B-A0BB-2E3292D2B8C0}" srcId="{87F7C050-3FDA-46BB-B0ED-5D21E8D7CDDF}" destId="{878D7497-607F-49BF-B812-71F344321DAD}" srcOrd="2" destOrd="0" parTransId="{1E99EE39-D1CF-4E41-A5EE-A4C361D73329}" sibTransId="{4604946C-5C51-4C1E-9025-CB56E200428B}"/>
    <dgm:cxn modelId="{5E97F8F2-FF40-495C-B827-FAEBA198B755}" type="presOf" srcId="{3C9BF881-9AD4-48B0-9304-117ACBE6CA05}" destId="{43A58ECE-2283-4DD9-81FE-A37D4ABFF506}" srcOrd="0" destOrd="2" presId="urn:microsoft.com/office/officeart/2005/8/layout/default"/>
    <dgm:cxn modelId="{A85FAEF4-FC45-4636-BA07-39F8950CFEF0}" srcId="{781603A3-5642-47DF-A80D-90DB3B93E765}" destId="{D364EA15-0400-4BC6-B82C-265024C091D5}" srcOrd="0" destOrd="0" parTransId="{7DD7B8DA-94D0-4CE5-B8D0-D8B348F97F6A}" sibTransId="{952FF292-06B4-43B9-B579-9B1C3BB98E0F}"/>
    <dgm:cxn modelId="{D218F03D-0EF4-4DD9-A858-5B1893A1F41C}" type="presParOf" srcId="{F4EA74BF-A301-413F-9195-DDB6F6D2587C}" destId="{DE1AEBD4-56F1-4DA4-A476-337CE9021A92}" srcOrd="0" destOrd="0" presId="urn:microsoft.com/office/officeart/2005/8/layout/default"/>
    <dgm:cxn modelId="{8FEE961A-1FD9-425D-ABC1-5D41AD6E41AA}" type="presParOf" srcId="{F4EA74BF-A301-413F-9195-DDB6F6D2587C}" destId="{6F3F557D-AD05-45C5-B3EA-58CF4EC226E2}" srcOrd="1" destOrd="0" presId="urn:microsoft.com/office/officeart/2005/8/layout/default"/>
    <dgm:cxn modelId="{65F15336-6DEF-41EB-A490-006DFFCBAC80}" type="presParOf" srcId="{F4EA74BF-A301-413F-9195-DDB6F6D2587C}" destId="{E2F3B2F6-AF72-4096-A5AD-68B2ECC66CFB}" srcOrd="2" destOrd="0" presId="urn:microsoft.com/office/officeart/2005/8/layout/default"/>
    <dgm:cxn modelId="{2E75D0EA-3EB4-47D6-AA74-561B0A584D98}" type="presParOf" srcId="{F4EA74BF-A301-413F-9195-DDB6F6D2587C}" destId="{41B87EE5-A749-4F07-9AEE-2E0967CCD099}" srcOrd="3" destOrd="0" presId="urn:microsoft.com/office/officeart/2005/8/layout/default"/>
    <dgm:cxn modelId="{505E562C-3128-4B55-9B86-C5958E055F1A}" type="presParOf" srcId="{F4EA74BF-A301-413F-9195-DDB6F6D2587C}" destId="{15F6666C-B01E-4ED8-92F5-3B63723C3ADF}" srcOrd="4" destOrd="0" presId="urn:microsoft.com/office/officeart/2005/8/layout/default"/>
    <dgm:cxn modelId="{22CB18CE-9FF0-4E47-8438-CCAF2CFF1F8A}" type="presParOf" srcId="{F4EA74BF-A301-413F-9195-DDB6F6D2587C}" destId="{D22E9F24-D730-4A1F-9738-CA3872C97CAC}" srcOrd="5" destOrd="0" presId="urn:microsoft.com/office/officeart/2005/8/layout/default"/>
    <dgm:cxn modelId="{348FB35D-77D2-4404-BA1E-79FDC2F61FC5}" type="presParOf" srcId="{F4EA74BF-A301-413F-9195-DDB6F6D2587C}" destId="{43A58ECE-2283-4DD9-81FE-A37D4ABFF50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F13D02-D43B-41A9-8120-CAC8085A67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F6D2B1D-E3CA-4610-919A-1B1CF6BCB8E0}">
      <dgm:prSet phldrT="[Text]" custT="1"/>
      <dgm:spPr/>
      <dgm:t>
        <a:bodyPr/>
        <a:lstStyle/>
        <a:p>
          <a:pPr rtl="0"/>
          <a:r>
            <a:rPr lang="en-US" sz="2800" dirty="0">
              <a:latin typeface="+mn-lt"/>
            </a:rPr>
            <a:t>Policy Changes</a:t>
          </a:r>
        </a:p>
      </dgm:t>
    </dgm:pt>
    <dgm:pt modelId="{75677CF4-534A-4378-BAAE-DCAA0FCA23C6}" type="parTrans" cxnId="{6EA50D67-DECA-41DB-AD50-73F1AC69A758}">
      <dgm:prSet/>
      <dgm:spPr/>
      <dgm:t>
        <a:bodyPr/>
        <a:lstStyle/>
        <a:p>
          <a:endParaRPr lang="en-US"/>
        </a:p>
      </dgm:t>
    </dgm:pt>
    <dgm:pt modelId="{AF7314F8-B465-4719-8D14-D2D12CAE15E8}" type="sibTrans" cxnId="{6EA50D67-DECA-41DB-AD50-73F1AC69A758}">
      <dgm:prSet/>
      <dgm:spPr/>
      <dgm:t>
        <a:bodyPr/>
        <a:lstStyle/>
        <a:p>
          <a:endParaRPr lang="en-US"/>
        </a:p>
      </dgm:t>
    </dgm:pt>
    <dgm:pt modelId="{B7357ACC-2727-4EA1-9905-0E581ADA492E}">
      <dgm:prSet phldrT="[Text]" custT="1"/>
      <dgm:spPr/>
      <dgm:t>
        <a:bodyPr/>
        <a:lstStyle/>
        <a:p>
          <a:r>
            <a:rPr lang="en-US" sz="2400" dirty="0">
              <a:latin typeface="+mn-lt"/>
            </a:rPr>
            <a:t>Embargo periods</a:t>
          </a:r>
        </a:p>
      </dgm:t>
    </dgm:pt>
    <dgm:pt modelId="{2C50BFD6-043B-416A-8945-80907AE5FCEC}" type="parTrans" cxnId="{98452044-2E49-4E9F-B5E3-CC3ECFB34674}">
      <dgm:prSet/>
      <dgm:spPr/>
      <dgm:t>
        <a:bodyPr/>
        <a:lstStyle/>
        <a:p>
          <a:endParaRPr lang="en-US"/>
        </a:p>
      </dgm:t>
    </dgm:pt>
    <dgm:pt modelId="{D4427B19-E537-4799-8CB5-1B180D6FBC94}" type="sibTrans" cxnId="{98452044-2E49-4E9F-B5E3-CC3ECFB34674}">
      <dgm:prSet/>
      <dgm:spPr/>
      <dgm:t>
        <a:bodyPr/>
        <a:lstStyle/>
        <a:p>
          <a:endParaRPr lang="en-US"/>
        </a:p>
      </dgm:t>
    </dgm:pt>
    <dgm:pt modelId="{AD1310AC-1986-4161-A272-074AB0A94660}">
      <dgm:prSet phldrT="[Text]" custT="1"/>
      <dgm:spPr/>
      <dgm:t>
        <a:bodyPr/>
        <a:lstStyle/>
        <a:p>
          <a:r>
            <a:rPr lang="en-US" sz="2800" dirty="0"/>
            <a:t>Policy Clarifications</a:t>
          </a:r>
        </a:p>
      </dgm:t>
    </dgm:pt>
    <dgm:pt modelId="{A2C5E04D-5115-4EA3-90C0-B52E30378926}" type="parTrans" cxnId="{06E020B8-E03C-4906-817F-0CECF4FD777D}">
      <dgm:prSet/>
      <dgm:spPr/>
      <dgm:t>
        <a:bodyPr/>
        <a:lstStyle/>
        <a:p>
          <a:endParaRPr lang="en-US"/>
        </a:p>
      </dgm:t>
    </dgm:pt>
    <dgm:pt modelId="{65EBA83A-C3F5-4F3D-90C0-5B6C417C4E40}" type="sibTrans" cxnId="{06E020B8-E03C-4906-817F-0CECF4FD777D}">
      <dgm:prSet/>
      <dgm:spPr/>
      <dgm:t>
        <a:bodyPr/>
        <a:lstStyle/>
        <a:p>
          <a:endParaRPr lang="en-US"/>
        </a:p>
      </dgm:t>
    </dgm:pt>
    <dgm:pt modelId="{709FB096-5161-42F5-A8CA-3F4EA27DF888}">
      <dgm:prSet phldrT="[Text]" custT="1"/>
      <dgm:spPr/>
      <dgm:t>
        <a:bodyPr/>
        <a:lstStyle/>
        <a:p>
          <a:r>
            <a:rPr lang="en-US" sz="2400" dirty="0"/>
            <a:t>Definitions</a:t>
          </a:r>
        </a:p>
      </dgm:t>
    </dgm:pt>
    <dgm:pt modelId="{BBC36C09-1EDF-4666-BCD4-3DDE44307B2F}" type="parTrans" cxnId="{75DF126B-5D43-472E-9501-4371A0AF6848}">
      <dgm:prSet/>
      <dgm:spPr/>
      <dgm:t>
        <a:bodyPr/>
        <a:lstStyle/>
        <a:p>
          <a:endParaRPr lang="en-US"/>
        </a:p>
      </dgm:t>
    </dgm:pt>
    <dgm:pt modelId="{81D9E6EE-68BF-4FE7-B68D-70556CB3FF6B}" type="sibTrans" cxnId="{75DF126B-5D43-472E-9501-4371A0AF6848}">
      <dgm:prSet/>
      <dgm:spPr/>
      <dgm:t>
        <a:bodyPr/>
        <a:lstStyle/>
        <a:p>
          <a:endParaRPr lang="en-US"/>
        </a:p>
      </dgm:t>
    </dgm:pt>
    <dgm:pt modelId="{E791338C-4F3C-46C2-B049-F30FAF123818}">
      <dgm:prSet phldrT="[Text]" custT="1"/>
      <dgm:spPr/>
      <dgm:t>
        <a:bodyPr/>
        <a:lstStyle/>
        <a:p>
          <a:r>
            <a:rPr lang="en-US" sz="2400" dirty="0"/>
            <a:t>Active-phase DM and Storage</a:t>
          </a:r>
        </a:p>
      </dgm:t>
    </dgm:pt>
    <dgm:pt modelId="{AD5B74A4-E7A3-4D41-B64C-3C8F9C8099B5}" type="parTrans" cxnId="{157CF2F0-A68C-4604-A126-9E3BB004165A}">
      <dgm:prSet/>
      <dgm:spPr/>
      <dgm:t>
        <a:bodyPr/>
        <a:lstStyle/>
        <a:p>
          <a:endParaRPr lang="en-US"/>
        </a:p>
      </dgm:t>
    </dgm:pt>
    <dgm:pt modelId="{B79C6D34-CD51-4F8D-A73E-683084301C70}" type="sibTrans" cxnId="{157CF2F0-A68C-4604-A126-9E3BB004165A}">
      <dgm:prSet/>
      <dgm:spPr/>
      <dgm:t>
        <a:bodyPr/>
        <a:lstStyle/>
        <a:p>
          <a:endParaRPr lang="en-US"/>
        </a:p>
      </dgm:t>
    </dgm:pt>
    <dgm:pt modelId="{AA0114F3-5DDC-43D6-956F-9AFCD930E5A4}">
      <dgm:prSet phldrT="[Text]" custT="1"/>
      <dgm:spPr/>
      <dgm:t>
        <a:bodyPr/>
        <a:lstStyle/>
        <a:p>
          <a:pPr rtl="0"/>
          <a:r>
            <a:rPr lang="en-US" sz="2400" dirty="0">
              <a:latin typeface="+mn-lt"/>
            </a:rPr>
            <a:t>Data Handling </a:t>
          </a:r>
        </a:p>
      </dgm:t>
    </dgm:pt>
    <dgm:pt modelId="{456D539B-B5C9-4D1F-A5F0-2CEEC96187DF}" type="sibTrans" cxnId="{70B3B459-FB9D-4643-897E-976A18E9821D}">
      <dgm:prSet/>
      <dgm:spPr/>
      <dgm:t>
        <a:bodyPr/>
        <a:lstStyle/>
        <a:p>
          <a:endParaRPr lang="en-US"/>
        </a:p>
      </dgm:t>
    </dgm:pt>
    <dgm:pt modelId="{0B0CF405-A38E-409C-9B47-58B78F27ABF4}" type="parTrans" cxnId="{70B3B459-FB9D-4643-897E-976A18E9821D}">
      <dgm:prSet/>
      <dgm:spPr/>
      <dgm:t>
        <a:bodyPr/>
        <a:lstStyle/>
        <a:p>
          <a:endParaRPr lang="en-US"/>
        </a:p>
      </dgm:t>
    </dgm:pt>
    <dgm:pt modelId="{36F532D8-816A-4F34-912A-9F49F0588E51}">
      <dgm:prSet custT="1"/>
      <dgm:spPr/>
      <dgm:t>
        <a:bodyPr/>
        <a:lstStyle/>
        <a:p>
          <a:r>
            <a:rPr lang="en-US" sz="2400" dirty="0"/>
            <a:t>Archiving/Discovery/Access</a:t>
          </a:r>
        </a:p>
      </dgm:t>
    </dgm:pt>
    <dgm:pt modelId="{BDC0006C-922A-4636-84F3-4ADFCBC65742}" type="parTrans" cxnId="{CEBEF5F0-0E20-4CAB-B38E-67D8CE233DA3}">
      <dgm:prSet/>
      <dgm:spPr/>
      <dgm:t>
        <a:bodyPr/>
        <a:lstStyle/>
        <a:p>
          <a:endParaRPr lang="en-US"/>
        </a:p>
      </dgm:t>
    </dgm:pt>
    <dgm:pt modelId="{58C58154-EA41-49C7-914C-88650B65527C}" type="sibTrans" cxnId="{CEBEF5F0-0E20-4CAB-B38E-67D8CE233DA3}">
      <dgm:prSet/>
      <dgm:spPr/>
      <dgm:t>
        <a:bodyPr/>
        <a:lstStyle/>
        <a:p>
          <a:endParaRPr lang="en-US"/>
        </a:p>
      </dgm:t>
    </dgm:pt>
    <dgm:pt modelId="{301D7C74-C7F9-489F-B416-FA6EFBC478B5}">
      <dgm:prSet custT="1"/>
      <dgm:spPr/>
      <dgm:t>
        <a:bodyPr/>
        <a:lstStyle/>
        <a:p>
          <a:r>
            <a:rPr lang="en-US" sz="2400" dirty="0"/>
            <a:t>Roles of DM Team and Researchers within GWF</a:t>
          </a:r>
        </a:p>
      </dgm:t>
    </dgm:pt>
    <dgm:pt modelId="{BA85DA47-7500-4546-9927-0C272BA9A4B9}" type="parTrans" cxnId="{22368539-A424-4E25-8164-EB9876027AC1}">
      <dgm:prSet/>
      <dgm:spPr/>
      <dgm:t>
        <a:bodyPr/>
        <a:lstStyle/>
        <a:p>
          <a:endParaRPr lang="en-US"/>
        </a:p>
      </dgm:t>
    </dgm:pt>
    <dgm:pt modelId="{54C139BB-8412-4305-8B74-C0BB4CC0FC35}" type="sibTrans" cxnId="{22368539-A424-4E25-8164-EB9876027AC1}">
      <dgm:prSet/>
      <dgm:spPr/>
      <dgm:t>
        <a:bodyPr/>
        <a:lstStyle/>
        <a:p>
          <a:endParaRPr lang="en-US"/>
        </a:p>
      </dgm:t>
    </dgm:pt>
    <dgm:pt modelId="{BBCB339B-40FD-4830-83EA-139D128E6FC3}">
      <dgm:prSet phldr="0" custT="1"/>
      <dgm:spPr/>
      <dgm:t>
        <a:bodyPr/>
        <a:lstStyle/>
        <a:p>
          <a:r>
            <a:rPr lang="en-US" sz="2800" dirty="0"/>
            <a:t>DM Service List, Appendix C</a:t>
          </a:r>
        </a:p>
      </dgm:t>
    </dgm:pt>
    <dgm:pt modelId="{4D64D66E-9C20-4F24-B55A-FB87E242CFE5}" type="parTrans" cxnId="{A15E4FB6-F73A-4B52-AA80-A98820FC1CCC}">
      <dgm:prSet/>
      <dgm:spPr/>
      <dgm:t>
        <a:bodyPr/>
        <a:lstStyle/>
        <a:p>
          <a:endParaRPr lang="en-US"/>
        </a:p>
      </dgm:t>
    </dgm:pt>
    <dgm:pt modelId="{86E36BC2-ED22-4A39-93C6-300FDC425C1D}" type="sibTrans" cxnId="{A15E4FB6-F73A-4B52-AA80-A98820FC1CCC}">
      <dgm:prSet/>
      <dgm:spPr/>
      <dgm:t>
        <a:bodyPr/>
        <a:lstStyle/>
        <a:p>
          <a:endParaRPr lang="en-US"/>
        </a:p>
      </dgm:t>
    </dgm:pt>
    <dgm:pt modelId="{C48EEE3F-B90B-4534-AD94-92815037461E}">
      <dgm:prSet phldr="0" custT="1"/>
      <dgm:spPr/>
      <dgm:t>
        <a:bodyPr/>
        <a:lstStyle/>
        <a:p>
          <a:pPr rtl="0"/>
          <a:r>
            <a:rPr lang="en-US" sz="2400" dirty="0"/>
            <a:t>The new Data Policy outlines the role of the DM team in assisting researchers with DM </a:t>
          </a:r>
        </a:p>
      </dgm:t>
    </dgm:pt>
    <dgm:pt modelId="{C5D0F823-1A31-4B22-A778-1B034958D173}" type="parTrans" cxnId="{D393077C-663B-494C-A01C-EF81A8B852D0}">
      <dgm:prSet/>
      <dgm:spPr/>
      <dgm:t>
        <a:bodyPr/>
        <a:lstStyle/>
        <a:p>
          <a:endParaRPr lang="en-US"/>
        </a:p>
      </dgm:t>
    </dgm:pt>
    <dgm:pt modelId="{2480FC06-F48A-45FC-8B23-B3D9DB5FAC20}" type="sibTrans" cxnId="{D393077C-663B-494C-A01C-EF81A8B852D0}">
      <dgm:prSet/>
      <dgm:spPr/>
      <dgm:t>
        <a:bodyPr/>
        <a:lstStyle/>
        <a:p>
          <a:endParaRPr lang="en-US"/>
        </a:p>
      </dgm:t>
    </dgm:pt>
    <dgm:pt modelId="{778915F0-A81D-443F-B060-DE059EED779F}">
      <dgm:prSet custT="1"/>
      <dgm:spPr/>
      <dgm:t>
        <a:bodyPr/>
        <a:lstStyle/>
        <a:p>
          <a:r>
            <a:rPr lang="en-US" sz="2400" dirty="0"/>
            <a:t>Handling sensitive datasets</a:t>
          </a:r>
        </a:p>
      </dgm:t>
    </dgm:pt>
    <dgm:pt modelId="{B9B2C711-8811-40AB-89C3-09AE548323EE}" type="sibTrans" cxnId="{BD095D4E-298B-4AB8-9093-71697F7998DA}">
      <dgm:prSet/>
      <dgm:spPr/>
      <dgm:t>
        <a:bodyPr/>
        <a:lstStyle/>
        <a:p>
          <a:endParaRPr lang="en-US"/>
        </a:p>
      </dgm:t>
    </dgm:pt>
    <dgm:pt modelId="{3CB64ABB-CAF0-458E-B502-E76C68EA93DE}" type="parTrans" cxnId="{BD095D4E-298B-4AB8-9093-71697F7998DA}">
      <dgm:prSet/>
      <dgm:spPr/>
      <dgm:t>
        <a:bodyPr/>
        <a:lstStyle/>
        <a:p>
          <a:endParaRPr lang="en-US"/>
        </a:p>
      </dgm:t>
    </dgm:pt>
    <dgm:pt modelId="{C21A11D1-8784-449B-A1F1-BB2D8D9D768B}" type="pres">
      <dgm:prSet presAssocID="{ACF13D02-D43B-41A9-8120-CAC8085A6779}" presName="linear" presStyleCnt="0">
        <dgm:presLayoutVars>
          <dgm:dir/>
          <dgm:animLvl val="lvl"/>
          <dgm:resizeHandles val="exact"/>
        </dgm:presLayoutVars>
      </dgm:prSet>
      <dgm:spPr/>
    </dgm:pt>
    <dgm:pt modelId="{E74CB6B8-9B32-4393-B107-975416CAA577}" type="pres">
      <dgm:prSet presAssocID="{9F6D2B1D-E3CA-4610-919A-1B1CF6BCB8E0}" presName="parentLin" presStyleCnt="0"/>
      <dgm:spPr/>
    </dgm:pt>
    <dgm:pt modelId="{18E90C6E-C87C-4618-9E5D-AC01F6FBA40A}" type="pres">
      <dgm:prSet presAssocID="{9F6D2B1D-E3CA-4610-919A-1B1CF6BCB8E0}" presName="parentLeftMargin" presStyleLbl="node1" presStyleIdx="0" presStyleCnt="3"/>
      <dgm:spPr/>
    </dgm:pt>
    <dgm:pt modelId="{71B1FF60-CB20-4F56-B84C-DBC1EF0085BF}" type="pres">
      <dgm:prSet presAssocID="{9F6D2B1D-E3CA-4610-919A-1B1CF6BCB8E0}" presName="parentText" presStyleLbl="node1" presStyleIdx="0" presStyleCnt="3">
        <dgm:presLayoutVars>
          <dgm:chMax val="0"/>
          <dgm:bulletEnabled val="1"/>
        </dgm:presLayoutVars>
      </dgm:prSet>
      <dgm:spPr/>
    </dgm:pt>
    <dgm:pt modelId="{92260A6D-B1C1-4389-8ACF-49D20D5E67A9}" type="pres">
      <dgm:prSet presAssocID="{9F6D2B1D-E3CA-4610-919A-1B1CF6BCB8E0}" presName="negativeSpace" presStyleCnt="0"/>
      <dgm:spPr/>
    </dgm:pt>
    <dgm:pt modelId="{C94BE8EF-A256-4F0E-93BE-B56D3A418136}" type="pres">
      <dgm:prSet presAssocID="{9F6D2B1D-E3CA-4610-919A-1B1CF6BCB8E0}" presName="childText" presStyleLbl="conFgAcc1" presStyleIdx="0" presStyleCnt="3" custLinFactNeighborX="179">
        <dgm:presLayoutVars>
          <dgm:bulletEnabled val="1"/>
        </dgm:presLayoutVars>
      </dgm:prSet>
      <dgm:spPr/>
    </dgm:pt>
    <dgm:pt modelId="{5B50383F-1B48-444A-B9E8-007A7C042268}" type="pres">
      <dgm:prSet presAssocID="{AF7314F8-B465-4719-8D14-D2D12CAE15E8}" presName="spaceBetweenRectangles" presStyleCnt="0"/>
      <dgm:spPr/>
    </dgm:pt>
    <dgm:pt modelId="{5554F574-30B1-41A5-9147-F8339F6F0B1E}" type="pres">
      <dgm:prSet presAssocID="{AD1310AC-1986-4161-A272-074AB0A94660}" presName="parentLin" presStyleCnt="0"/>
      <dgm:spPr/>
    </dgm:pt>
    <dgm:pt modelId="{D2B5E362-0B33-47C1-89F7-75F60919B3B9}" type="pres">
      <dgm:prSet presAssocID="{AD1310AC-1986-4161-A272-074AB0A94660}" presName="parentLeftMargin" presStyleLbl="node1" presStyleIdx="0" presStyleCnt="3"/>
      <dgm:spPr/>
    </dgm:pt>
    <dgm:pt modelId="{5E67E68F-38E7-4551-B3C1-FEA3ED673AE0}" type="pres">
      <dgm:prSet presAssocID="{AD1310AC-1986-4161-A272-074AB0A94660}" presName="parentText" presStyleLbl="node1" presStyleIdx="1" presStyleCnt="3" custScaleX="125104">
        <dgm:presLayoutVars>
          <dgm:chMax val="0"/>
          <dgm:bulletEnabled val="1"/>
        </dgm:presLayoutVars>
      </dgm:prSet>
      <dgm:spPr/>
    </dgm:pt>
    <dgm:pt modelId="{7743FDBE-276E-4B23-B701-B8CB584F7963}" type="pres">
      <dgm:prSet presAssocID="{AD1310AC-1986-4161-A272-074AB0A94660}" presName="negativeSpace" presStyleCnt="0"/>
      <dgm:spPr/>
    </dgm:pt>
    <dgm:pt modelId="{3E6C0CCD-0921-4237-88EB-BB9F59073AE5}" type="pres">
      <dgm:prSet presAssocID="{AD1310AC-1986-4161-A272-074AB0A94660}" presName="childText" presStyleLbl="conFgAcc1" presStyleIdx="1" presStyleCnt="3">
        <dgm:presLayoutVars>
          <dgm:bulletEnabled val="1"/>
        </dgm:presLayoutVars>
      </dgm:prSet>
      <dgm:spPr/>
    </dgm:pt>
    <dgm:pt modelId="{B3EA583A-8616-488B-9019-7134D3954D7B}" type="pres">
      <dgm:prSet presAssocID="{65EBA83A-C3F5-4F3D-90C0-5B6C417C4E40}" presName="spaceBetweenRectangles" presStyleCnt="0"/>
      <dgm:spPr/>
    </dgm:pt>
    <dgm:pt modelId="{C89393B6-B80B-4B5E-B473-201DC1B6F8F1}" type="pres">
      <dgm:prSet presAssocID="{BBCB339B-40FD-4830-83EA-139D128E6FC3}" presName="parentLin" presStyleCnt="0"/>
      <dgm:spPr/>
    </dgm:pt>
    <dgm:pt modelId="{5F315DD0-FB78-4148-B583-7A55D4BA4643}" type="pres">
      <dgm:prSet presAssocID="{BBCB339B-40FD-4830-83EA-139D128E6FC3}" presName="parentLeftMargin" presStyleLbl="node1" presStyleIdx="1" presStyleCnt="3"/>
      <dgm:spPr/>
    </dgm:pt>
    <dgm:pt modelId="{4D1DA675-E4DB-4496-AA10-D1D2B5E3F234}" type="pres">
      <dgm:prSet presAssocID="{BBCB339B-40FD-4830-83EA-139D128E6FC3}" presName="parentText" presStyleLbl="node1" presStyleIdx="2" presStyleCnt="3" custScaleX="142857">
        <dgm:presLayoutVars>
          <dgm:chMax val="0"/>
          <dgm:bulletEnabled val="1"/>
        </dgm:presLayoutVars>
      </dgm:prSet>
      <dgm:spPr/>
    </dgm:pt>
    <dgm:pt modelId="{8AF3061F-FDA8-44D8-BE19-1E2AF059A754}" type="pres">
      <dgm:prSet presAssocID="{BBCB339B-40FD-4830-83EA-139D128E6FC3}" presName="negativeSpace" presStyleCnt="0"/>
      <dgm:spPr/>
    </dgm:pt>
    <dgm:pt modelId="{853CC505-C54B-477D-94DC-481B2E9BE0C3}" type="pres">
      <dgm:prSet presAssocID="{BBCB339B-40FD-4830-83EA-139D128E6FC3}" presName="childText" presStyleLbl="conFgAcc1" presStyleIdx="2" presStyleCnt="3">
        <dgm:presLayoutVars>
          <dgm:bulletEnabled val="1"/>
        </dgm:presLayoutVars>
      </dgm:prSet>
      <dgm:spPr/>
    </dgm:pt>
  </dgm:ptLst>
  <dgm:cxnLst>
    <dgm:cxn modelId="{2D9BA503-5CCC-4CC6-A7C3-41A889431106}" type="presOf" srcId="{B7357ACC-2727-4EA1-9905-0E581ADA492E}" destId="{C94BE8EF-A256-4F0E-93BE-B56D3A418136}" srcOrd="0" destOrd="1" presId="urn:microsoft.com/office/officeart/2005/8/layout/list1"/>
    <dgm:cxn modelId="{7F9AE803-F135-40C3-B924-ADDBAC53EF49}" type="presOf" srcId="{AD1310AC-1986-4161-A272-074AB0A94660}" destId="{D2B5E362-0B33-47C1-89F7-75F60919B3B9}" srcOrd="0" destOrd="0" presId="urn:microsoft.com/office/officeart/2005/8/layout/list1"/>
    <dgm:cxn modelId="{AC578521-4CE4-43E9-A2E7-51E7B4A3D5A1}" type="presOf" srcId="{BBCB339B-40FD-4830-83EA-139D128E6FC3}" destId="{4D1DA675-E4DB-4496-AA10-D1D2B5E3F234}" srcOrd="1" destOrd="0" presId="urn:microsoft.com/office/officeart/2005/8/layout/list1"/>
    <dgm:cxn modelId="{22368539-A424-4E25-8164-EB9876027AC1}" srcId="{AD1310AC-1986-4161-A272-074AB0A94660}" destId="{301D7C74-C7F9-489F-B416-FA6EFBC478B5}" srcOrd="3" destOrd="0" parTransId="{BA85DA47-7500-4546-9927-0C272BA9A4B9}" sibTransId="{54C139BB-8412-4305-8B74-C0BB4CC0FC35}"/>
    <dgm:cxn modelId="{C646D239-9227-4841-A88C-F442BA67C6C8}" type="presOf" srcId="{9F6D2B1D-E3CA-4610-919A-1B1CF6BCB8E0}" destId="{18E90C6E-C87C-4618-9E5D-AC01F6FBA40A}" srcOrd="0" destOrd="0" presId="urn:microsoft.com/office/officeart/2005/8/layout/list1"/>
    <dgm:cxn modelId="{40601C3D-7359-4ED6-A0EA-1A8C9DDA9776}" type="presOf" srcId="{778915F0-A81D-443F-B060-DE059EED779F}" destId="{3E6C0CCD-0921-4237-88EB-BB9F59073AE5}" srcOrd="0" destOrd="4" presId="urn:microsoft.com/office/officeart/2005/8/layout/list1"/>
    <dgm:cxn modelId="{246B0F40-9B1F-48A0-82D0-555743851853}" type="presOf" srcId="{9F6D2B1D-E3CA-4610-919A-1B1CF6BCB8E0}" destId="{71B1FF60-CB20-4F56-B84C-DBC1EF0085BF}" srcOrd="1" destOrd="0" presId="urn:microsoft.com/office/officeart/2005/8/layout/list1"/>
    <dgm:cxn modelId="{98452044-2E49-4E9F-B5E3-CC3ECFB34674}" srcId="{9F6D2B1D-E3CA-4610-919A-1B1CF6BCB8E0}" destId="{B7357ACC-2727-4EA1-9905-0E581ADA492E}" srcOrd="1" destOrd="0" parTransId="{2C50BFD6-043B-416A-8945-80907AE5FCEC}" sibTransId="{D4427B19-E537-4799-8CB5-1B180D6FBC94}"/>
    <dgm:cxn modelId="{6EA50D67-DECA-41DB-AD50-73F1AC69A758}" srcId="{ACF13D02-D43B-41A9-8120-CAC8085A6779}" destId="{9F6D2B1D-E3CA-4610-919A-1B1CF6BCB8E0}" srcOrd="0" destOrd="0" parTransId="{75677CF4-534A-4378-BAAE-DCAA0FCA23C6}" sibTransId="{AF7314F8-B465-4719-8D14-D2D12CAE15E8}"/>
    <dgm:cxn modelId="{75DF126B-5D43-472E-9501-4371A0AF6848}" srcId="{AD1310AC-1986-4161-A272-074AB0A94660}" destId="{709FB096-5161-42F5-A8CA-3F4EA27DF888}" srcOrd="0" destOrd="0" parTransId="{BBC36C09-1EDF-4666-BCD4-3DDE44307B2F}" sibTransId="{81D9E6EE-68BF-4FE7-B68D-70556CB3FF6B}"/>
    <dgm:cxn modelId="{BD095D4E-298B-4AB8-9093-71697F7998DA}" srcId="{AD1310AC-1986-4161-A272-074AB0A94660}" destId="{778915F0-A81D-443F-B060-DE059EED779F}" srcOrd="4" destOrd="0" parTransId="{3CB64ABB-CAF0-458E-B502-E76C68EA93DE}" sibTransId="{B9B2C711-8811-40AB-89C3-09AE548323EE}"/>
    <dgm:cxn modelId="{0C94674F-45EA-4FF4-BD6C-5D37D9ADC5A0}" type="presOf" srcId="{AD1310AC-1986-4161-A272-074AB0A94660}" destId="{5E67E68F-38E7-4551-B3C1-FEA3ED673AE0}" srcOrd="1" destOrd="0" presId="urn:microsoft.com/office/officeart/2005/8/layout/list1"/>
    <dgm:cxn modelId="{70B3B459-FB9D-4643-897E-976A18E9821D}" srcId="{9F6D2B1D-E3CA-4610-919A-1B1CF6BCB8E0}" destId="{AA0114F3-5DDC-43D6-956F-9AFCD930E5A4}" srcOrd="0" destOrd="0" parTransId="{0B0CF405-A38E-409C-9B47-58B78F27ABF4}" sibTransId="{456D539B-B5C9-4D1F-A5F0-2CEEC96187DF}"/>
    <dgm:cxn modelId="{D393077C-663B-494C-A01C-EF81A8B852D0}" srcId="{BBCB339B-40FD-4830-83EA-139D128E6FC3}" destId="{C48EEE3F-B90B-4534-AD94-92815037461E}" srcOrd="0" destOrd="0" parTransId="{C5D0F823-1A31-4B22-A778-1B034958D173}" sibTransId="{2480FC06-F48A-45FC-8B23-B3D9DB5FAC20}"/>
    <dgm:cxn modelId="{10299F80-CB33-47DB-9123-496111729140}" type="presOf" srcId="{AA0114F3-5DDC-43D6-956F-9AFCD930E5A4}" destId="{C94BE8EF-A256-4F0E-93BE-B56D3A418136}" srcOrd="0" destOrd="0" presId="urn:microsoft.com/office/officeart/2005/8/layout/list1"/>
    <dgm:cxn modelId="{2D04B597-30DB-486E-8DAB-ACB0D8B7B8A7}" type="presOf" srcId="{E791338C-4F3C-46C2-B049-F30FAF123818}" destId="{3E6C0CCD-0921-4237-88EB-BB9F59073AE5}" srcOrd="0" destOrd="1" presId="urn:microsoft.com/office/officeart/2005/8/layout/list1"/>
    <dgm:cxn modelId="{A4585B99-E1FB-4FE8-A26E-8789861BD086}" type="presOf" srcId="{BBCB339B-40FD-4830-83EA-139D128E6FC3}" destId="{5F315DD0-FB78-4148-B583-7A55D4BA4643}" srcOrd="0" destOrd="0" presId="urn:microsoft.com/office/officeart/2005/8/layout/list1"/>
    <dgm:cxn modelId="{CCD82EAA-E374-4CB2-8777-CC4C1A33971A}" type="presOf" srcId="{301D7C74-C7F9-489F-B416-FA6EFBC478B5}" destId="{3E6C0CCD-0921-4237-88EB-BB9F59073AE5}" srcOrd="0" destOrd="3" presId="urn:microsoft.com/office/officeart/2005/8/layout/list1"/>
    <dgm:cxn modelId="{6C43B4AE-BDC5-4911-816F-45B1E674617A}" type="presOf" srcId="{ACF13D02-D43B-41A9-8120-CAC8085A6779}" destId="{C21A11D1-8784-449B-A1F1-BB2D8D9D768B}" srcOrd="0" destOrd="0" presId="urn:microsoft.com/office/officeart/2005/8/layout/list1"/>
    <dgm:cxn modelId="{A15E4FB6-F73A-4B52-AA80-A98820FC1CCC}" srcId="{ACF13D02-D43B-41A9-8120-CAC8085A6779}" destId="{BBCB339B-40FD-4830-83EA-139D128E6FC3}" srcOrd="2" destOrd="0" parTransId="{4D64D66E-9C20-4F24-B55A-FB87E242CFE5}" sibTransId="{86E36BC2-ED22-4A39-93C6-300FDC425C1D}"/>
    <dgm:cxn modelId="{06E020B8-E03C-4906-817F-0CECF4FD777D}" srcId="{ACF13D02-D43B-41A9-8120-CAC8085A6779}" destId="{AD1310AC-1986-4161-A272-074AB0A94660}" srcOrd="1" destOrd="0" parTransId="{A2C5E04D-5115-4EA3-90C0-B52E30378926}" sibTransId="{65EBA83A-C3F5-4F3D-90C0-5B6C417C4E40}"/>
    <dgm:cxn modelId="{70E53DDF-C65F-4AA0-9DEC-80D257B72C16}" type="presOf" srcId="{C48EEE3F-B90B-4534-AD94-92815037461E}" destId="{853CC505-C54B-477D-94DC-481B2E9BE0C3}" srcOrd="0" destOrd="0" presId="urn:microsoft.com/office/officeart/2005/8/layout/list1"/>
    <dgm:cxn modelId="{B9B5D6E7-DF74-47A3-B02A-1F7CB49E15CA}" type="presOf" srcId="{709FB096-5161-42F5-A8CA-3F4EA27DF888}" destId="{3E6C0CCD-0921-4237-88EB-BB9F59073AE5}" srcOrd="0" destOrd="0" presId="urn:microsoft.com/office/officeart/2005/8/layout/list1"/>
    <dgm:cxn modelId="{157CF2F0-A68C-4604-A126-9E3BB004165A}" srcId="{AD1310AC-1986-4161-A272-074AB0A94660}" destId="{E791338C-4F3C-46C2-B049-F30FAF123818}" srcOrd="1" destOrd="0" parTransId="{AD5B74A4-E7A3-4D41-B64C-3C8F9C8099B5}" sibTransId="{B79C6D34-CD51-4F8D-A73E-683084301C70}"/>
    <dgm:cxn modelId="{CEBEF5F0-0E20-4CAB-B38E-67D8CE233DA3}" srcId="{AD1310AC-1986-4161-A272-074AB0A94660}" destId="{36F532D8-816A-4F34-912A-9F49F0588E51}" srcOrd="2" destOrd="0" parTransId="{BDC0006C-922A-4636-84F3-4ADFCBC65742}" sibTransId="{58C58154-EA41-49C7-914C-88650B65527C}"/>
    <dgm:cxn modelId="{5ED97DF9-2393-4CF1-A781-152D9FB5CC9F}" type="presOf" srcId="{36F532D8-816A-4F34-912A-9F49F0588E51}" destId="{3E6C0CCD-0921-4237-88EB-BB9F59073AE5}" srcOrd="0" destOrd="2" presId="urn:microsoft.com/office/officeart/2005/8/layout/list1"/>
    <dgm:cxn modelId="{F81FD87C-6C50-4E34-B4FA-13883BD65F2F}" type="presParOf" srcId="{C21A11D1-8784-449B-A1F1-BB2D8D9D768B}" destId="{E74CB6B8-9B32-4393-B107-975416CAA577}" srcOrd="0" destOrd="0" presId="urn:microsoft.com/office/officeart/2005/8/layout/list1"/>
    <dgm:cxn modelId="{32D7C50C-FA7F-48BE-85F0-A62B62EF4AD5}" type="presParOf" srcId="{E74CB6B8-9B32-4393-B107-975416CAA577}" destId="{18E90C6E-C87C-4618-9E5D-AC01F6FBA40A}" srcOrd="0" destOrd="0" presId="urn:microsoft.com/office/officeart/2005/8/layout/list1"/>
    <dgm:cxn modelId="{173DCE30-5E80-4FA6-B0C5-11F1F3593604}" type="presParOf" srcId="{E74CB6B8-9B32-4393-B107-975416CAA577}" destId="{71B1FF60-CB20-4F56-B84C-DBC1EF0085BF}" srcOrd="1" destOrd="0" presId="urn:microsoft.com/office/officeart/2005/8/layout/list1"/>
    <dgm:cxn modelId="{7D9A60AF-C806-4743-8809-F6845C7ABE28}" type="presParOf" srcId="{C21A11D1-8784-449B-A1F1-BB2D8D9D768B}" destId="{92260A6D-B1C1-4389-8ACF-49D20D5E67A9}" srcOrd="1" destOrd="0" presId="urn:microsoft.com/office/officeart/2005/8/layout/list1"/>
    <dgm:cxn modelId="{5A475C4D-8D36-4111-8FCE-06C81D22D5D6}" type="presParOf" srcId="{C21A11D1-8784-449B-A1F1-BB2D8D9D768B}" destId="{C94BE8EF-A256-4F0E-93BE-B56D3A418136}" srcOrd="2" destOrd="0" presId="urn:microsoft.com/office/officeart/2005/8/layout/list1"/>
    <dgm:cxn modelId="{5809CC96-D40D-4DF8-AB70-A12014556C9D}" type="presParOf" srcId="{C21A11D1-8784-449B-A1F1-BB2D8D9D768B}" destId="{5B50383F-1B48-444A-B9E8-007A7C042268}" srcOrd="3" destOrd="0" presId="urn:microsoft.com/office/officeart/2005/8/layout/list1"/>
    <dgm:cxn modelId="{75450E37-8394-4208-B03E-DEEC1462A29D}" type="presParOf" srcId="{C21A11D1-8784-449B-A1F1-BB2D8D9D768B}" destId="{5554F574-30B1-41A5-9147-F8339F6F0B1E}" srcOrd="4" destOrd="0" presId="urn:microsoft.com/office/officeart/2005/8/layout/list1"/>
    <dgm:cxn modelId="{562DC16F-CF70-4983-9237-C5D659E892BF}" type="presParOf" srcId="{5554F574-30B1-41A5-9147-F8339F6F0B1E}" destId="{D2B5E362-0B33-47C1-89F7-75F60919B3B9}" srcOrd="0" destOrd="0" presId="urn:microsoft.com/office/officeart/2005/8/layout/list1"/>
    <dgm:cxn modelId="{9FE215B9-FE3B-4A74-BB4D-1556FDB33210}" type="presParOf" srcId="{5554F574-30B1-41A5-9147-F8339F6F0B1E}" destId="{5E67E68F-38E7-4551-B3C1-FEA3ED673AE0}" srcOrd="1" destOrd="0" presId="urn:microsoft.com/office/officeart/2005/8/layout/list1"/>
    <dgm:cxn modelId="{DB745571-3D8C-4AA2-AD72-CFF9BB64C34D}" type="presParOf" srcId="{C21A11D1-8784-449B-A1F1-BB2D8D9D768B}" destId="{7743FDBE-276E-4B23-B701-B8CB584F7963}" srcOrd="5" destOrd="0" presId="urn:microsoft.com/office/officeart/2005/8/layout/list1"/>
    <dgm:cxn modelId="{A7F674CA-C9C9-4B32-8477-D5E9F58496B8}" type="presParOf" srcId="{C21A11D1-8784-449B-A1F1-BB2D8D9D768B}" destId="{3E6C0CCD-0921-4237-88EB-BB9F59073AE5}" srcOrd="6" destOrd="0" presId="urn:microsoft.com/office/officeart/2005/8/layout/list1"/>
    <dgm:cxn modelId="{500D2D11-4674-4B67-B6E5-F2350774B6BF}" type="presParOf" srcId="{C21A11D1-8784-449B-A1F1-BB2D8D9D768B}" destId="{B3EA583A-8616-488B-9019-7134D3954D7B}" srcOrd="7" destOrd="0" presId="urn:microsoft.com/office/officeart/2005/8/layout/list1"/>
    <dgm:cxn modelId="{BEA4EF01-427C-4006-A4EB-F0AA6572ED1F}" type="presParOf" srcId="{C21A11D1-8784-449B-A1F1-BB2D8D9D768B}" destId="{C89393B6-B80B-4B5E-B473-201DC1B6F8F1}" srcOrd="8" destOrd="0" presId="urn:microsoft.com/office/officeart/2005/8/layout/list1"/>
    <dgm:cxn modelId="{D917137B-E4CD-4CE9-826A-135F611FC2D7}" type="presParOf" srcId="{C89393B6-B80B-4B5E-B473-201DC1B6F8F1}" destId="{5F315DD0-FB78-4148-B583-7A55D4BA4643}" srcOrd="0" destOrd="0" presId="urn:microsoft.com/office/officeart/2005/8/layout/list1"/>
    <dgm:cxn modelId="{EAFA7303-0B8D-410A-A5FA-A0F8414172A1}" type="presParOf" srcId="{C89393B6-B80B-4B5E-B473-201DC1B6F8F1}" destId="{4D1DA675-E4DB-4496-AA10-D1D2B5E3F234}" srcOrd="1" destOrd="0" presId="urn:microsoft.com/office/officeart/2005/8/layout/list1"/>
    <dgm:cxn modelId="{7420B0D6-6B5C-4641-BBB5-6D630CDB2706}" type="presParOf" srcId="{C21A11D1-8784-449B-A1F1-BB2D8D9D768B}" destId="{8AF3061F-FDA8-44D8-BE19-1E2AF059A754}" srcOrd="9" destOrd="0" presId="urn:microsoft.com/office/officeart/2005/8/layout/list1"/>
    <dgm:cxn modelId="{435E45AC-EDD3-47B9-A48E-FD5A42B6EAAC}" type="presParOf" srcId="{C21A11D1-8784-449B-A1F1-BB2D8D9D768B}" destId="{853CC505-C54B-477D-94DC-481B2E9BE0C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C4EF76-9A5D-4AC1-A52B-A4CE7DD6D6AD}"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29DCAE03-706F-4371-B8A5-100766AD5A70}">
      <dgm:prSet phldrT="[Text]" custT="1"/>
      <dgm:spPr/>
      <dgm:t>
        <a:bodyPr/>
        <a:lstStyle/>
        <a:p>
          <a:r>
            <a:rPr lang="en-US" sz="1800" dirty="0"/>
            <a:t>Workshops &amp; Seminars</a:t>
          </a:r>
        </a:p>
      </dgm:t>
    </dgm:pt>
    <dgm:pt modelId="{0F78C8DF-8B01-4AC8-AB06-EEB9372FD84A}" type="parTrans" cxnId="{5EF7D3C2-BE85-4D03-A716-3EC333C5DDE3}">
      <dgm:prSet/>
      <dgm:spPr/>
      <dgm:t>
        <a:bodyPr/>
        <a:lstStyle/>
        <a:p>
          <a:endParaRPr lang="en-US"/>
        </a:p>
      </dgm:t>
    </dgm:pt>
    <dgm:pt modelId="{5F83694E-052B-486E-A202-6202F81B2745}" type="sibTrans" cxnId="{5EF7D3C2-BE85-4D03-A716-3EC333C5DDE3}">
      <dgm:prSet/>
      <dgm:spPr/>
      <dgm:t>
        <a:bodyPr/>
        <a:lstStyle/>
        <a:p>
          <a:endParaRPr lang="en-US"/>
        </a:p>
      </dgm:t>
    </dgm:pt>
    <dgm:pt modelId="{212C2DD4-41B7-4DEB-9E5B-21D4409A0C40}">
      <dgm:prSet phldrT="[Text]" custT="1"/>
      <dgm:spPr/>
      <dgm:t>
        <a:bodyPr/>
        <a:lstStyle/>
        <a:p>
          <a:r>
            <a:rPr lang="en-US" sz="1800" dirty="0"/>
            <a:t>Individual Consultation</a:t>
          </a:r>
        </a:p>
      </dgm:t>
    </dgm:pt>
    <dgm:pt modelId="{479F719F-D32E-4D10-BF96-DD9F64E3E8ED}" type="parTrans" cxnId="{4DAF5C2F-93A3-4ED6-B10E-11B414AC6581}">
      <dgm:prSet/>
      <dgm:spPr/>
      <dgm:t>
        <a:bodyPr/>
        <a:lstStyle/>
        <a:p>
          <a:endParaRPr lang="en-US"/>
        </a:p>
      </dgm:t>
    </dgm:pt>
    <dgm:pt modelId="{6ECD5F8B-7EDF-4DD7-BE39-3495E3424EE1}" type="sibTrans" cxnId="{4DAF5C2F-93A3-4ED6-B10E-11B414AC6581}">
      <dgm:prSet/>
      <dgm:spPr/>
      <dgm:t>
        <a:bodyPr/>
        <a:lstStyle/>
        <a:p>
          <a:endParaRPr lang="en-US"/>
        </a:p>
      </dgm:t>
    </dgm:pt>
    <dgm:pt modelId="{B7576101-ECAB-4FCD-BDBF-DCDC45AB0E55}">
      <dgm:prSet phldrT="[Text]" custT="1"/>
      <dgm:spPr/>
      <dgm:t>
        <a:bodyPr/>
        <a:lstStyle/>
        <a:p>
          <a:r>
            <a:rPr lang="en-US" sz="1800" dirty="0"/>
            <a:t>Posters and Documentation</a:t>
          </a:r>
        </a:p>
      </dgm:t>
    </dgm:pt>
    <dgm:pt modelId="{14567CF4-7072-43E9-9930-CE1403ECC0DF}" type="parTrans" cxnId="{5B09F7ED-7A1B-45E2-8FC1-EBF070292427}">
      <dgm:prSet/>
      <dgm:spPr/>
      <dgm:t>
        <a:bodyPr/>
        <a:lstStyle/>
        <a:p>
          <a:endParaRPr lang="en-US"/>
        </a:p>
      </dgm:t>
    </dgm:pt>
    <dgm:pt modelId="{F9FDCE8B-E334-4570-AD4B-805B098A6E4A}" type="sibTrans" cxnId="{5B09F7ED-7A1B-45E2-8FC1-EBF070292427}">
      <dgm:prSet/>
      <dgm:spPr/>
      <dgm:t>
        <a:bodyPr/>
        <a:lstStyle/>
        <a:p>
          <a:endParaRPr lang="en-US"/>
        </a:p>
      </dgm:t>
    </dgm:pt>
    <dgm:pt modelId="{89094909-ACAF-432D-8DCA-71E9B95884BD}" type="pres">
      <dgm:prSet presAssocID="{15C4EF76-9A5D-4AC1-A52B-A4CE7DD6D6AD}" presName="composite" presStyleCnt="0">
        <dgm:presLayoutVars>
          <dgm:chMax val="3"/>
          <dgm:animLvl val="lvl"/>
          <dgm:resizeHandles val="exact"/>
        </dgm:presLayoutVars>
      </dgm:prSet>
      <dgm:spPr/>
    </dgm:pt>
    <dgm:pt modelId="{3365F9A1-8BB2-449C-A598-0997C07D003F}" type="pres">
      <dgm:prSet presAssocID="{B7576101-ECAB-4FCD-BDBF-DCDC45AB0E55}" presName="gear1" presStyleLbl="node1" presStyleIdx="0" presStyleCnt="3">
        <dgm:presLayoutVars>
          <dgm:chMax val="1"/>
          <dgm:bulletEnabled val="1"/>
        </dgm:presLayoutVars>
      </dgm:prSet>
      <dgm:spPr/>
    </dgm:pt>
    <dgm:pt modelId="{71003167-2FB5-4DFE-9D0C-1B7661F37A72}" type="pres">
      <dgm:prSet presAssocID="{B7576101-ECAB-4FCD-BDBF-DCDC45AB0E55}" presName="gear1srcNode" presStyleLbl="node1" presStyleIdx="0" presStyleCnt="3"/>
      <dgm:spPr/>
    </dgm:pt>
    <dgm:pt modelId="{3B1197C8-7255-49C4-8FA5-B5DDEB9968B1}" type="pres">
      <dgm:prSet presAssocID="{B7576101-ECAB-4FCD-BDBF-DCDC45AB0E55}" presName="gear1dstNode" presStyleLbl="node1" presStyleIdx="0" presStyleCnt="3"/>
      <dgm:spPr/>
    </dgm:pt>
    <dgm:pt modelId="{B6B73D0E-949E-4ECB-B07B-710450B54019}" type="pres">
      <dgm:prSet presAssocID="{29DCAE03-706F-4371-B8A5-100766AD5A70}" presName="gear2" presStyleLbl="node1" presStyleIdx="1" presStyleCnt="3">
        <dgm:presLayoutVars>
          <dgm:chMax val="1"/>
          <dgm:bulletEnabled val="1"/>
        </dgm:presLayoutVars>
      </dgm:prSet>
      <dgm:spPr/>
    </dgm:pt>
    <dgm:pt modelId="{DD4A1867-921C-4C9A-8333-808F29DA5DB8}" type="pres">
      <dgm:prSet presAssocID="{29DCAE03-706F-4371-B8A5-100766AD5A70}" presName="gear2srcNode" presStyleLbl="node1" presStyleIdx="1" presStyleCnt="3"/>
      <dgm:spPr/>
    </dgm:pt>
    <dgm:pt modelId="{1AEE4D14-27ED-4EC3-B626-B6DE40954391}" type="pres">
      <dgm:prSet presAssocID="{29DCAE03-706F-4371-B8A5-100766AD5A70}" presName="gear2dstNode" presStyleLbl="node1" presStyleIdx="1" presStyleCnt="3"/>
      <dgm:spPr/>
    </dgm:pt>
    <dgm:pt modelId="{5D0C44DC-6AC6-48AF-9EFA-9D0F68EDFC14}" type="pres">
      <dgm:prSet presAssocID="{212C2DD4-41B7-4DEB-9E5B-21D4409A0C40}" presName="gear3" presStyleLbl="node1" presStyleIdx="2" presStyleCnt="3"/>
      <dgm:spPr/>
    </dgm:pt>
    <dgm:pt modelId="{2BE6241F-0587-4F48-99C0-E7DFEB8B8EF1}" type="pres">
      <dgm:prSet presAssocID="{212C2DD4-41B7-4DEB-9E5B-21D4409A0C40}" presName="gear3tx" presStyleLbl="node1" presStyleIdx="2" presStyleCnt="3">
        <dgm:presLayoutVars>
          <dgm:chMax val="1"/>
          <dgm:bulletEnabled val="1"/>
        </dgm:presLayoutVars>
      </dgm:prSet>
      <dgm:spPr/>
    </dgm:pt>
    <dgm:pt modelId="{885EB6E4-184E-413C-9AF0-0F822BB4AA87}" type="pres">
      <dgm:prSet presAssocID="{212C2DD4-41B7-4DEB-9E5B-21D4409A0C40}" presName="gear3srcNode" presStyleLbl="node1" presStyleIdx="2" presStyleCnt="3"/>
      <dgm:spPr/>
    </dgm:pt>
    <dgm:pt modelId="{AA06A39A-FE05-44D8-873F-B1901D938377}" type="pres">
      <dgm:prSet presAssocID="{212C2DD4-41B7-4DEB-9E5B-21D4409A0C40}" presName="gear3dstNode" presStyleLbl="node1" presStyleIdx="2" presStyleCnt="3"/>
      <dgm:spPr/>
    </dgm:pt>
    <dgm:pt modelId="{2E636588-239F-496F-8569-FC843F55FC2B}" type="pres">
      <dgm:prSet presAssocID="{F9FDCE8B-E334-4570-AD4B-805B098A6E4A}" presName="connector1" presStyleLbl="sibTrans2D1" presStyleIdx="0" presStyleCnt="3"/>
      <dgm:spPr/>
    </dgm:pt>
    <dgm:pt modelId="{0F9493B0-0BA2-47C8-81B8-DADF3737CBAB}" type="pres">
      <dgm:prSet presAssocID="{5F83694E-052B-486E-A202-6202F81B2745}" presName="connector2" presStyleLbl="sibTrans2D1" presStyleIdx="1" presStyleCnt="3"/>
      <dgm:spPr/>
    </dgm:pt>
    <dgm:pt modelId="{38A9AA6B-9377-4822-A2B8-AC6BAF7A18D8}" type="pres">
      <dgm:prSet presAssocID="{6ECD5F8B-7EDF-4DD7-BE39-3495E3424EE1}" presName="connector3" presStyleLbl="sibTrans2D1" presStyleIdx="2" presStyleCnt="3"/>
      <dgm:spPr/>
    </dgm:pt>
  </dgm:ptLst>
  <dgm:cxnLst>
    <dgm:cxn modelId="{5BB37D17-B598-4515-84E5-037F2926FB62}" type="presOf" srcId="{212C2DD4-41B7-4DEB-9E5B-21D4409A0C40}" destId="{AA06A39A-FE05-44D8-873F-B1901D938377}" srcOrd="3" destOrd="0" presId="urn:microsoft.com/office/officeart/2005/8/layout/gear1"/>
    <dgm:cxn modelId="{96D2CC22-F530-4F79-9DF4-AEB0A971B879}" type="presOf" srcId="{B7576101-ECAB-4FCD-BDBF-DCDC45AB0E55}" destId="{3B1197C8-7255-49C4-8FA5-B5DDEB9968B1}" srcOrd="2" destOrd="0" presId="urn:microsoft.com/office/officeart/2005/8/layout/gear1"/>
    <dgm:cxn modelId="{C0A8252A-9584-4589-B920-075AE28603A3}" type="presOf" srcId="{29DCAE03-706F-4371-B8A5-100766AD5A70}" destId="{1AEE4D14-27ED-4EC3-B626-B6DE40954391}" srcOrd="2" destOrd="0" presId="urn:microsoft.com/office/officeart/2005/8/layout/gear1"/>
    <dgm:cxn modelId="{4DAF5C2F-93A3-4ED6-B10E-11B414AC6581}" srcId="{15C4EF76-9A5D-4AC1-A52B-A4CE7DD6D6AD}" destId="{212C2DD4-41B7-4DEB-9E5B-21D4409A0C40}" srcOrd="2" destOrd="0" parTransId="{479F719F-D32E-4D10-BF96-DD9F64E3E8ED}" sibTransId="{6ECD5F8B-7EDF-4DD7-BE39-3495E3424EE1}"/>
    <dgm:cxn modelId="{21383575-64CD-42E8-8F57-BBA908067B20}" type="presOf" srcId="{212C2DD4-41B7-4DEB-9E5B-21D4409A0C40}" destId="{2BE6241F-0587-4F48-99C0-E7DFEB8B8EF1}" srcOrd="1" destOrd="0" presId="urn:microsoft.com/office/officeart/2005/8/layout/gear1"/>
    <dgm:cxn modelId="{75C13A55-9227-4436-8C2E-B9F446CFF052}" type="presOf" srcId="{29DCAE03-706F-4371-B8A5-100766AD5A70}" destId="{B6B73D0E-949E-4ECB-B07B-710450B54019}" srcOrd="0" destOrd="0" presId="urn:microsoft.com/office/officeart/2005/8/layout/gear1"/>
    <dgm:cxn modelId="{B2C8DD75-3F3B-4059-AF0E-FB81AC1B293F}" type="presOf" srcId="{F9FDCE8B-E334-4570-AD4B-805B098A6E4A}" destId="{2E636588-239F-496F-8569-FC843F55FC2B}" srcOrd="0" destOrd="0" presId="urn:microsoft.com/office/officeart/2005/8/layout/gear1"/>
    <dgm:cxn modelId="{8862EB8E-92A3-40FE-A809-4F41D4CB03B6}" type="presOf" srcId="{212C2DD4-41B7-4DEB-9E5B-21D4409A0C40}" destId="{5D0C44DC-6AC6-48AF-9EFA-9D0F68EDFC14}" srcOrd="0" destOrd="0" presId="urn:microsoft.com/office/officeart/2005/8/layout/gear1"/>
    <dgm:cxn modelId="{6FDBE7A8-FF3E-43B0-85AA-6E2828E77AD0}" type="presOf" srcId="{29DCAE03-706F-4371-B8A5-100766AD5A70}" destId="{DD4A1867-921C-4C9A-8333-808F29DA5DB8}" srcOrd="1" destOrd="0" presId="urn:microsoft.com/office/officeart/2005/8/layout/gear1"/>
    <dgm:cxn modelId="{0937F9B6-8D35-48B6-B51F-BE54612F729E}" type="presOf" srcId="{5F83694E-052B-486E-A202-6202F81B2745}" destId="{0F9493B0-0BA2-47C8-81B8-DADF3737CBAB}" srcOrd="0" destOrd="0" presId="urn:microsoft.com/office/officeart/2005/8/layout/gear1"/>
    <dgm:cxn modelId="{3EA322B9-8F22-4A3F-8860-58AC3579D570}" type="presOf" srcId="{212C2DD4-41B7-4DEB-9E5B-21D4409A0C40}" destId="{885EB6E4-184E-413C-9AF0-0F822BB4AA87}" srcOrd="2" destOrd="0" presId="urn:microsoft.com/office/officeart/2005/8/layout/gear1"/>
    <dgm:cxn modelId="{5EF7D3C2-BE85-4D03-A716-3EC333C5DDE3}" srcId="{15C4EF76-9A5D-4AC1-A52B-A4CE7DD6D6AD}" destId="{29DCAE03-706F-4371-B8A5-100766AD5A70}" srcOrd="1" destOrd="0" parTransId="{0F78C8DF-8B01-4AC8-AB06-EEB9372FD84A}" sibTransId="{5F83694E-052B-486E-A202-6202F81B2745}"/>
    <dgm:cxn modelId="{543F6CD0-56C0-4FEA-9ACF-8652969EB371}" type="presOf" srcId="{B7576101-ECAB-4FCD-BDBF-DCDC45AB0E55}" destId="{3365F9A1-8BB2-449C-A598-0997C07D003F}" srcOrd="0" destOrd="0" presId="urn:microsoft.com/office/officeart/2005/8/layout/gear1"/>
    <dgm:cxn modelId="{59AC16E3-BD0B-4AAD-B169-E14BE78D6697}" type="presOf" srcId="{B7576101-ECAB-4FCD-BDBF-DCDC45AB0E55}" destId="{71003167-2FB5-4DFE-9D0C-1B7661F37A72}" srcOrd="1" destOrd="0" presId="urn:microsoft.com/office/officeart/2005/8/layout/gear1"/>
    <dgm:cxn modelId="{31D71DE8-F14A-453C-92AA-2B5A4F4A6B04}" type="presOf" srcId="{6ECD5F8B-7EDF-4DD7-BE39-3495E3424EE1}" destId="{38A9AA6B-9377-4822-A2B8-AC6BAF7A18D8}" srcOrd="0" destOrd="0" presId="urn:microsoft.com/office/officeart/2005/8/layout/gear1"/>
    <dgm:cxn modelId="{5B09F7ED-7A1B-45E2-8FC1-EBF070292427}" srcId="{15C4EF76-9A5D-4AC1-A52B-A4CE7DD6D6AD}" destId="{B7576101-ECAB-4FCD-BDBF-DCDC45AB0E55}" srcOrd="0" destOrd="0" parTransId="{14567CF4-7072-43E9-9930-CE1403ECC0DF}" sibTransId="{F9FDCE8B-E334-4570-AD4B-805B098A6E4A}"/>
    <dgm:cxn modelId="{C7D8D9F4-BB3A-4AAE-B6ED-F4FC04982761}" type="presOf" srcId="{15C4EF76-9A5D-4AC1-A52B-A4CE7DD6D6AD}" destId="{89094909-ACAF-432D-8DCA-71E9B95884BD}" srcOrd="0" destOrd="0" presId="urn:microsoft.com/office/officeart/2005/8/layout/gear1"/>
    <dgm:cxn modelId="{CDA70413-8DB7-4F48-BC4D-B61401F5929B}" type="presParOf" srcId="{89094909-ACAF-432D-8DCA-71E9B95884BD}" destId="{3365F9A1-8BB2-449C-A598-0997C07D003F}" srcOrd="0" destOrd="0" presId="urn:microsoft.com/office/officeart/2005/8/layout/gear1"/>
    <dgm:cxn modelId="{E2BA0AEB-0205-4DE7-A1EA-0AF6894A29E1}" type="presParOf" srcId="{89094909-ACAF-432D-8DCA-71E9B95884BD}" destId="{71003167-2FB5-4DFE-9D0C-1B7661F37A72}" srcOrd="1" destOrd="0" presId="urn:microsoft.com/office/officeart/2005/8/layout/gear1"/>
    <dgm:cxn modelId="{DB444796-0CD5-4817-BBDC-7BB433597E63}" type="presParOf" srcId="{89094909-ACAF-432D-8DCA-71E9B95884BD}" destId="{3B1197C8-7255-49C4-8FA5-B5DDEB9968B1}" srcOrd="2" destOrd="0" presId="urn:microsoft.com/office/officeart/2005/8/layout/gear1"/>
    <dgm:cxn modelId="{85CADBF6-ABF2-46EB-8794-3221ABFC9838}" type="presParOf" srcId="{89094909-ACAF-432D-8DCA-71E9B95884BD}" destId="{B6B73D0E-949E-4ECB-B07B-710450B54019}" srcOrd="3" destOrd="0" presId="urn:microsoft.com/office/officeart/2005/8/layout/gear1"/>
    <dgm:cxn modelId="{1792BEB1-004C-447E-96CD-535C5C2A6C03}" type="presParOf" srcId="{89094909-ACAF-432D-8DCA-71E9B95884BD}" destId="{DD4A1867-921C-4C9A-8333-808F29DA5DB8}" srcOrd="4" destOrd="0" presId="urn:microsoft.com/office/officeart/2005/8/layout/gear1"/>
    <dgm:cxn modelId="{20520661-4B56-4382-8985-DFBF6CF426CD}" type="presParOf" srcId="{89094909-ACAF-432D-8DCA-71E9B95884BD}" destId="{1AEE4D14-27ED-4EC3-B626-B6DE40954391}" srcOrd="5" destOrd="0" presId="urn:microsoft.com/office/officeart/2005/8/layout/gear1"/>
    <dgm:cxn modelId="{21BBE929-B9F8-4B1C-A983-13F395C37D86}" type="presParOf" srcId="{89094909-ACAF-432D-8DCA-71E9B95884BD}" destId="{5D0C44DC-6AC6-48AF-9EFA-9D0F68EDFC14}" srcOrd="6" destOrd="0" presId="urn:microsoft.com/office/officeart/2005/8/layout/gear1"/>
    <dgm:cxn modelId="{0E2890BB-B6FA-4FA2-9F67-C0C2F0080F77}" type="presParOf" srcId="{89094909-ACAF-432D-8DCA-71E9B95884BD}" destId="{2BE6241F-0587-4F48-99C0-E7DFEB8B8EF1}" srcOrd="7" destOrd="0" presId="urn:microsoft.com/office/officeart/2005/8/layout/gear1"/>
    <dgm:cxn modelId="{1BFD9B20-63D6-474C-AD8C-9F645691177F}" type="presParOf" srcId="{89094909-ACAF-432D-8DCA-71E9B95884BD}" destId="{885EB6E4-184E-413C-9AF0-0F822BB4AA87}" srcOrd="8" destOrd="0" presId="urn:microsoft.com/office/officeart/2005/8/layout/gear1"/>
    <dgm:cxn modelId="{8ADDE008-585B-4F44-9FD7-0FB8A5FF312F}" type="presParOf" srcId="{89094909-ACAF-432D-8DCA-71E9B95884BD}" destId="{AA06A39A-FE05-44D8-873F-B1901D938377}" srcOrd="9" destOrd="0" presId="urn:microsoft.com/office/officeart/2005/8/layout/gear1"/>
    <dgm:cxn modelId="{C4F81053-3ED4-4384-9838-FF32402E3661}" type="presParOf" srcId="{89094909-ACAF-432D-8DCA-71E9B95884BD}" destId="{2E636588-239F-496F-8569-FC843F55FC2B}" srcOrd="10" destOrd="0" presId="urn:microsoft.com/office/officeart/2005/8/layout/gear1"/>
    <dgm:cxn modelId="{82716B41-AA0E-4B25-BD81-C44AD5B5C422}" type="presParOf" srcId="{89094909-ACAF-432D-8DCA-71E9B95884BD}" destId="{0F9493B0-0BA2-47C8-81B8-DADF3737CBAB}" srcOrd="11" destOrd="0" presId="urn:microsoft.com/office/officeart/2005/8/layout/gear1"/>
    <dgm:cxn modelId="{3183BB4A-2AF8-4B6A-AAF0-126AC7C2BA03}" type="presParOf" srcId="{89094909-ACAF-432D-8DCA-71E9B95884BD}" destId="{38A9AA6B-9377-4822-A2B8-AC6BAF7A18D8}"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F19DA1-A018-4FF9-9184-5BE42184C4FE}" type="doc">
      <dgm:prSet loTypeId="urn:microsoft.com/office/officeart/2008/layout/HexagonCluster" loCatId="relationship" qsTypeId="urn:microsoft.com/office/officeart/2005/8/quickstyle/simple2" qsCatId="simple" csTypeId="urn:microsoft.com/office/officeart/2005/8/colors/colorful4" csCatId="colorful" phldr="1"/>
      <dgm:spPr/>
      <dgm:t>
        <a:bodyPr/>
        <a:lstStyle/>
        <a:p>
          <a:endParaRPr lang="en-US"/>
        </a:p>
      </dgm:t>
    </dgm:pt>
    <dgm:pt modelId="{A3B53628-B147-488F-9EE0-FF730DE071FE}">
      <dgm:prSet phldrT="[Text]" custT="1"/>
      <dgm:spPr/>
      <dgm:t>
        <a:bodyPr/>
        <a:lstStyle/>
        <a:p>
          <a:r>
            <a:rPr lang="en-US" sz="2000" dirty="0"/>
            <a:t>Data </a:t>
          </a:r>
          <a:r>
            <a:rPr lang="en-US" sz="2000" dirty="0" err="1"/>
            <a:t>Mgt</a:t>
          </a:r>
          <a:r>
            <a:rPr lang="en-US" sz="2000" dirty="0"/>
            <a:t> plans</a:t>
          </a:r>
          <a:endParaRPr lang="en-US" sz="2000" b="0" dirty="0"/>
        </a:p>
      </dgm:t>
    </dgm:pt>
    <dgm:pt modelId="{71B35B40-AC25-4F96-AFA4-E582F698BE82}" type="parTrans" cxnId="{FEAD3621-1E56-43E7-9C96-36DDE84D4DF1}">
      <dgm:prSet/>
      <dgm:spPr/>
      <dgm:t>
        <a:bodyPr/>
        <a:lstStyle/>
        <a:p>
          <a:endParaRPr lang="en-US"/>
        </a:p>
      </dgm:t>
    </dgm:pt>
    <dgm:pt modelId="{643B0800-E5DE-4CB3-A646-CB3FA637A685}" type="sibTrans" cxnId="{FEAD3621-1E56-43E7-9C96-36DDE84D4DF1}">
      <dgm:prSet/>
      <dgm:spPr/>
      <dgm:t>
        <a:bodyPr/>
        <a:lstStyle/>
        <a:p>
          <a:endParaRPr lang="en-US"/>
        </a:p>
      </dgm:t>
    </dgm:pt>
    <dgm:pt modelId="{F24BB000-30B1-4ABF-A57F-9E6F03E2AA4C}">
      <dgm:prSet phldrT="[Text]" custT="1"/>
      <dgm:spPr/>
      <dgm:t>
        <a:bodyPr/>
        <a:lstStyle/>
        <a:p>
          <a:r>
            <a:rPr lang="en-US" sz="2100" dirty="0"/>
            <a:t>Archiving data</a:t>
          </a:r>
        </a:p>
      </dgm:t>
    </dgm:pt>
    <dgm:pt modelId="{54DB0F48-D0FB-4BE7-BEFF-6D3A042BA1F0}" type="parTrans" cxnId="{B46AC8ED-B3E0-40A8-8C47-0F96E0E96B79}">
      <dgm:prSet/>
      <dgm:spPr/>
      <dgm:t>
        <a:bodyPr/>
        <a:lstStyle/>
        <a:p>
          <a:endParaRPr lang="en-US"/>
        </a:p>
      </dgm:t>
    </dgm:pt>
    <dgm:pt modelId="{91BF709E-0595-4AC7-A249-A7FFF8B45C7E}" type="sibTrans" cxnId="{B46AC8ED-B3E0-40A8-8C47-0F96E0E96B79}">
      <dgm:prSet/>
      <dgm:spPr/>
      <dgm:t>
        <a:bodyPr/>
        <a:lstStyle/>
        <a:p>
          <a:endParaRPr lang="en-US"/>
        </a:p>
      </dgm:t>
    </dgm:pt>
    <dgm:pt modelId="{AFBE281C-283D-43BF-A6E2-7680F60064F3}">
      <dgm:prSet phldrT="[Text]"/>
      <dgm:spPr/>
      <dgm:t>
        <a:bodyPr/>
        <a:lstStyle/>
        <a:p>
          <a:r>
            <a:rPr lang="en-US" dirty="0"/>
            <a:t>GWF Platforms</a:t>
          </a:r>
        </a:p>
      </dgm:t>
    </dgm:pt>
    <dgm:pt modelId="{DB016A32-540D-4760-A6A9-0E0A22AD4A11}" type="parTrans" cxnId="{94DD1882-7A78-4D63-93B8-C9C8A2411B4D}">
      <dgm:prSet/>
      <dgm:spPr/>
      <dgm:t>
        <a:bodyPr/>
        <a:lstStyle/>
        <a:p>
          <a:endParaRPr lang="en-US"/>
        </a:p>
      </dgm:t>
    </dgm:pt>
    <dgm:pt modelId="{336DE541-CE62-4431-8D25-0F2681432970}" type="sibTrans" cxnId="{94DD1882-7A78-4D63-93B8-C9C8A2411B4D}">
      <dgm:prSet/>
      <dgm:spPr/>
      <dgm:t>
        <a:bodyPr/>
        <a:lstStyle/>
        <a:p>
          <a:endParaRPr lang="en-US"/>
        </a:p>
      </dgm:t>
    </dgm:pt>
    <dgm:pt modelId="{3D25C44F-D2B2-49D8-86B7-87266EF99082}">
      <dgm:prSet phldrT="[Text]" custT="1"/>
      <dgm:spPr/>
      <dgm:t>
        <a:bodyPr/>
        <a:lstStyle/>
        <a:p>
          <a:r>
            <a:rPr lang="en-US" sz="2000" dirty="0"/>
            <a:t>Data Cleaning</a:t>
          </a:r>
        </a:p>
      </dgm:t>
    </dgm:pt>
    <dgm:pt modelId="{3143610B-BBFC-4261-82C9-9C6F6D40EFB6}" type="parTrans" cxnId="{C9B807BF-7EB4-453C-8C78-9120A77C2806}">
      <dgm:prSet/>
      <dgm:spPr/>
      <dgm:t>
        <a:bodyPr/>
        <a:lstStyle/>
        <a:p>
          <a:endParaRPr lang="en-US"/>
        </a:p>
      </dgm:t>
    </dgm:pt>
    <dgm:pt modelId="{F466C987-6206-4E9E-A66A-E721B3C28F47}" type="sibTrans" cxnId="{C9B807BF-7EB4-453C-8C78-9120A77C2806}">
      <dgm:prSet/>
      <dgm:spPr/>
      <dgm:t>
        <a:bodyPr/>
        <a:lstStyle/>
        <a:p>
          <a:endParaRPr lang="en-US"/>
        </a:p>
      </dgm:t>
    </dgm:pt>
    <dgm:pt modelId="{6ABD00E2-5494-45D0-89B0-EB33DD455FF2}">
      <dgm:prSet phldrT="[Text]" custT="1"/>
      <dgm:spPr/>
      <dgm:t>
        <a:bodyPr/>
        <a:lstStyle/>
        <a:p>
          <a:r>
            <a:rPr lang="en-US" sz="2000" dirty="0"/>
            <a:t>Data Policy in-Depth</a:t>
          </a:r>
        </a:p>
      </dgm:t>
    </dgm:pt>
    <dgm:pt modelId="{82D377FA-910A-4A6B-8559-B6AC7DD4286F}" type="parTrans" cxnId="{A888AC7D-1919-4DD2-90E0-3078C7BA1FFC}">
      <dgm:prSet/>
      <dgm:spPr/>
      <dgm:t>
        <a:bodyPr/>
        <a:lstStyle/>
        <a:p>
          <a:endParaRPr lang="en-US"/>
        </a:p>
      </dgm:t>
    </dgm:pt>
    <dgm:pt modelId="{2362817F-F029-4725-856D-BF72205A449B}" type="sibTrans" cxnId="{A888AC7D-1919-4DD2-90E0-3078C7BA1FFC}">
      <dgm:prSet/>
      <dgm:spPr/>
      <dgm:t>
        <a:bodyPr/>
        <a:lstStyle/>
        <a:p>
          <a:endParaRPr lang="en-US"/>
        </a:p>
      </dgm:t>
    </dgm:pt>
    <dgm:pt modelId="{CDA702A0-103F-426D-B85B-A35DD58FD104}">
      <dgm:prSet phldrT="[Text]" custT="1"/>
      <dgm:spPr/>
      <dgm:t>
        <a:bodyPr/>
        <a:lstStyle/>
        <a:p>
          <a:r>
            <a:rPr lang="en-US" sz="2000" b="0" dirty="0"/>
            <a:t>GWF Metadata Tools</a:t>
          </a:r>
        </a:p>
      </dgm:t>
    </dgm:pt>
    <dgm:pt modelId="{E4D7D6B1-C6BB-4132-8773-E46FEF012277}" type="parTrans" cxnId="{1D9CDC00-D65A-4D69-85BA-D32349D65FAD}">
      <dgm:prSet/>
      <dgm:spPr/>
      <dgm:t>
        <a:bodyPr/>
        <a:lstStyle/>
        <a:p>
          <a:endParaRPr lang="en-US"/>
        </a:p>
      </dgm:t>
    </dgm:pt>
    <dgm:pt modelId="{51490A2E-2515-46CB-A661-BB9460637565}" type="sibTrans" cxnId="{1D9CDC00-D65A-4D69-85BA-D32349D65FAD}">
      <dgm:prSet/>
      <dgm:spPr/>
      <dgm:t>
        <a:bodyPr/>
        <a:lstStyle/>
        <a:p>
          <a:endParaRPr lang="en-US"/>
        </a:p>
      </dgm:t>
    </dgm:pt>
    <dgm:pt modelId="{318A6547-DB91-4D7F-8937-8242F8A66C65}" type="pres">
      <dgm:prSet presAssocID="{EAF19DA1-A018-4FF9-9184-5BE42184C4FE}" presName="Name0" presStyleCnt="0">
        <dgm:presLayoutVars>
          <dgm:chMax val="21"/>
          <dgm:chPref val="21"/>
        </dgm:presLayoutVars>
      </dgm:prSet>
      <dgm:spPr/>
    </dgm:pt>
    <dgm:pt modelId="{C096B9AC-10E9-4D70-8C1B-C3CCB7EB9A59}" type="pres">
      <dgm:prSet presAssocID="{A3B53628-B147-488F-9EE0-FF730DE071FE}" presName="text1" presStyleCnt="0"/>
      <dgm:spPr/>
    </dgm:pt>
    <dgm:pt modelId="{A9354262-5136-4B10-BA0A-38AC03C8DF4B}" type="pres">
      <dgm:prSet presAssocID="{A3B53628-B147-488F-9EE0-FF730DE071FE}" presName="textRepeatNode" presStyleLbl="alignNode1" presStyleIdx="0" presStyleCnt="6">
        <dgm:presLayoutVars>
          <dgm:chMax val="0"/>
          <dgm:chPref val="0"/>
          <dgm:bulletEnabled val="1"/>
        </dgm:presLayoutVars>
      </dgm:prSet>
      <dgm:spPr/>
    </dgm:pt>
    <dgm:pt modelId="{3FF4C20B-1F14-4678-9DFF-A8A81073E8AF}" type="pres">
      <dgm:prSet presAssocID="{A3B53628-B147-488F-9EE0-FF730DE071FE}" presName="textaccent1" presStyleCnt="0"/>
      <dgm:spPr/>
    </dgm:pt>
    <dgm:pt modelId="{E278B55B-24A2-4035-8395-03F7BA7CBE33}" type="pres">
      <dgm:prSet presAssocID="{A3B53628-B147-488F-9EE0-FF730DE071FE}" presName="accentRepeatNode" presStyleLbl="solidAlignAcc1" presStyleIdx="0" presStyleCnt="12"/>
      <dgm:spPr/>
    </dgm:pt>
    <dgm:pt modelId="{D697CC7C-11C8-4635-AFE7-560802A4697F}" type="pres">
      <dgm:prSet presAssocID="{643B0800-E5DE-4CB3-A646-CB3FA637A685}" presName="image1" presStyleCnt="0"/>
      <dgm:spPr/>
    </dgm:pt>
    <dgm:pt modelId="{E447CF4D-9D98-4B85-B039-44502380DFB9}" type="pres">
      <dgm:prSet presAssocID="{643B0800-E5DE-4CB3-A646-CB3FA637A685}" presName="imageRepeatNode" presStyleLbl="alignAcc1" presStyleIdx="0" presStyleCnt="6"/>
      <dgm:spPr/>
    </dgm:pt>
    <dgm:pt modelId="{26C99048-9192-4A71-A2EA-B8CD79CC96F7}" type="pres">
      <dgm:prSet presAssocID="{643B0800-E5DE-4CB3-A646-CB3FA637A685}" presName="imageaccent1" presStyleCnt="0"/>
      <dgm:spPr/>
    </dgm:pt>
    <dgm:pt modelId="{C96ED83B-02F3-4CA3-AC72-5EC50028BBD8}" type="pres">
      <dgm:prSet presAssocID="{643B0800-E5DE-4CB3-A646-CB3FA637A685}" presName="accentRepeatNode" presStyleLbl="solidAlignAcc1" presStyleIdx="1" presStyleCnt="12"/>
      <dgm:spPr/>
    </dgm:pt>
    <dgm:pt modelId="{EBFA2827-AEB3-4712-8F28-E1AC996EC407}" type="pres">
      <dgm:prSet presAssocID="{CDA702A0-103F-426D-B85B-A35DD58FD104}" presName="text2" presStyleCnt="0"/>
      <dgm:spPr/>
    </dgm:pt>
    <dgm:pt modelId="{166F4B12-39C5-4F40-B0AE-E6DABE1BB139}" type="pres">
      <dgm:prSet presAssocID="{CDA702A0-103F-426D-B85B-A35DD58FD104}" presName="textRepeatNode" presStyleLbl="alignNode1" presStyleIdx="1" presStyleCnt="6">
        <dgm:presLayoutVars>
          <dgm:chMax val="0"/>
          <dgm:chPref val="0"/>
          <dgm:bulletEnabled val="1"/>
        </dgm:presLayoutVars>
      </dgm:prSet>
      <dgm:spPr/>
    </dgm:pt>
    <dgm:pt modelId="{0458F70B-16DC-4105-A683-228785DEE17A}" type="pres">
      <dgm:prSet presAssocID="{CDA702A0-103F-426D-B85B-A35DD58FD104}" presName="textaccent2" presStyleCnt="0"/>
      <dgm:spPr/>
    </dgm:pt>
    <dgm:pt modelId="{10A1207A-E35C-4BC9-AC09-223179A91E72}" type="pres">
      <dgm:prSet presAssocID="{CDA702A0-103F-426D-B85B-A35DD58FD104}" presName="accentRepeatNode" presStyleLbl="solidAlignAcc1" presStyleIdx="2" presStyleCnt="12"/>
      <dgm:spPr/>
    </dgm:pt>
    <dgm:pt modelId="{4742C1F3-0DE2-4D78-942E-E94AFC9C92BA}" type="pres">
      <dgm:prSet presAssocID="{51490A2E-2515-46CB-A661-BB9460637565}" presName="image2" presStyleCnt="0"/>
      <dgm:spPr/>
    </dgm:pt>
    <dgm:pt modelId="{E6AE1709-9EE5-4D30-9C72-72F1AC96CA31}" type="pres">
      <dgm:prSet presAssocID="{51490A2E-2515-46CB-A661-BB9460637565}" presName="imageRepeatNode" presStyleLbl="alignAcc1" presStyleIdx="1" presStyleCnt="6"/>
      <dgm:spPr/>
    </dgm:pt>
    <dgm:pt modelId="{0CA2ADA4-D862-4301-87E0-1760399094CC}" type="pres">
      <dgm:prSet presAssocID="{51490A2E-2515-46CB-A661-BB9460637565}" presName="imageaccent2" presStyleCnt="0"/>
      <dgm:spPr/>
    </dgm:pt>
    <dgm:pt modelId="{1E7E304B-0024-4194-971E-D8EF3B465BB4}" type="pres">
      <dgm:prSet presAssocID="{51490A2E-2515-46CB-A661-BB9460637565}" presName="accentRepeatNode" presStyleLbl="solidAlignAcc1" presStyleIdx="3" presStyleCnt="12"/>
      <dgm:spPr/>
    </dgm:pt>
    <dgm:pt modelId="{6DC160E8-381F-406D-AC4F-CB84ACB88947}" type="pres">
      <dgm:prSet presAssocID="{F24BB000-30B1-4ABF-A57F-9E6F03E2AA4C}" presName="text3" presStyleCnt="0"/>
      <dgm:spPr/>
    </dgm:pt>
    <dgm:pt modelId="{8EBB25FF-745B-46EC-BD92-20439A8D17D3}" type="pres">
      <dgm:prSet presAssocID="{F24BB000-30B1-4ABF-A57F-9E6F03E2AA4C}" presName="textRepeatNode" presStyleLbl="alignNode1" presStyleIdx="2" presStyleCnt="6">
        <dgm:presLayoutVars>
          <dgm:chMax val="0"/>
          <dgm:chPref val="0"/>
          <dgm:bulletEnabled val="1"/>
        </dgm:presLayoutVars>
      </dgm:prSet>
      <dgm:spPr/>
    </dgm:pt>
    <dgm:pt modelId="{9449A44B-A15E-40AA-B901-DD822F5A1C6E}" type="pres">
      <dgm:prSet presAssocID="{F24BB000-30B1-4ABF-A57F-9E6F03E2AA4C}" presName="textaccent3" presStyleCnt="0"/>
      <dgm:spPr/>
    </dgm:pt>
    <dgm:pt modelId="{D06CFB1F-5CB1-4078-AA93-3530C40AD1EE}" type="pres">
      <dgm:prSet presAssocID="{F24BB000-30B1-4ABF-A57F-9E6F03E2AA4C}" presName="accentRepeatNode" presStyleLbl="solidAlignAcc1" presStyleIdx="4" presStyleCnt="12"/>
      <dgm:spPr/>
    </dgm:pt>
    <dgm:pt modelId="{750D15B8-33E6-443E-A80F-69D8693098E1}" type="pres">
      <dgm:prSet presAssocID="{91BF709E-0595-4AC7-A249-A7FFF8B45C7E}" presName="image3" presStyleCnt="0"/>
      <dgm:spPr/>
    </dgm:pt>
    <dgm:pt modelId="{D410CE06-3691-44EC-90A8-BFAA07566AE9}" type="pres">
      <dgm:prSet presAssocID="{91BF709E-0595-4AC7-A249-A7FFF8B45C7E}" presName="imageRepeatNode" presStyleLbl="alignAcc1" presStyleIdx="2" presStyleCnt="6"/>
      <dgm:spPr/>
    </dgm:pt>
    <dgm:pt modelId="{6854214B-30C2-4047-8702-BF0BAAF9DFBD}" type="pres">
      <dgm:prSet presAssocID="{91BF709E-0595-4AC7-A249-A7FFF8B45C7E}" presName="imageaccent3" presStyleCnt="0"/>
      <dgm:spPr/>
    </dgm:pt>
    <dgm:pt modelId="{63CD0656-FDF1-4C79-A9CD-C399DC597CF5}" type="pres">
      <dgm:prSet presAssocID="{91BF709E-0595-4AC7-A249-A7FFF8B45C7E}" presName="accentRepeatNode" presStyleLbl="solidAlignAcc1" presStyleIdx="5" presStyleCnt="12"/>
      <dgm:spPr/>
    </dgm:pt>
    <dgm:pt modelId="{4458853F-EE45-4F5D-94B6-CD4CE87DDE54}" type="pres">
      <dgm:prSet presAssocID="{AFBE281C-283D-43BF-A6E2-7680F60064F3}" presName="text4" presStyleCnt="0"/>
      <dgm:spPr/>
    </dgm:pt>
    <dgm:pt modelId="{E1C4037F-1730-47F0-85DD-3C5481D7A984}" type="pres">
      <dgm:prSet presAssocID="{AFBE281C-283D-43BF-A6E2-7680F60064F3}" presName="textRepeatNode" presStyleLbl="alignNode1" presStyleIdx="3" presStyleCnt="6">
        <dgm:presLayoutVars>
          <dgm:chMax val="0"/>
          <dgm:chPref val="0"/>
          <dgm:bulletEnabled val="1"/>
        </dgm:presLayoutVars>
      </dgm:prSet>
      <dgm:spPr/>
    </dgm:pt>
    <dgm:pt modelId="{32495C96-B822-4927-A77A-FE713E935381}" type="pres">
      <dgm:prSet presAssocID="{AFBE281C-283D-43BF-A6E2-7680F60064F3}" presName="textaccent4" presStyleCnt="0"/>
      <dgm:spPr/>
    </dgm:pt>
    <dgm:pt modelId="{44020C99-EC43-4277-9D9B-5FA20FFEFEC1}" type="pres">
      <dgm:prSet presAssocID="{AFBE281C-283D-43BF-A6E2-7680F60064F3}" presName="accentRepeatNode" presStyleLbl="solidAlignAcc1" presStyleIdx="6" presStyleCnt="12"/>
      <dgm:spPr/>
    </dgm:pt>
    <dgm:pt modelId="{73A5C283-9E5C-4996-A1EE-DDB1F036903B}" type="pres">
      <dgm:prSet presAssocID="{336DE541-CE62-4431-8D25-0F2681432970}" presName="image4" presStyleCnt="0"/>
      <dgm:spPr/>
    </dgm:pt>
    <dgm:pt modelId="{6AA04758-573D-44BC-9A6B-8E7659FAC090}" type="pres">
      <dgm:prSet presAssocID="{336DE541-CE62-4431-8D25-0F2681432970}" presName="imageRepeatNode" presStyleLbl="alignAcc1" presStyleIdx="3" presStyleCnt="6"/>
      <dgm:spPr/>
    </dgm:pt>
    <dgm:pt modelId="{775F56ED-D748-4793-AF3A-C6BAEE5392C3}" type="pres">
      <dgm:prSet presAssocID="{336DE541-CE62-4431-8D25-0F2681432970}" presName="imageaccent4" presStyleCnt="0"/>
      <dgm:spPr/>
    </dgm:pt>
    <dgm:pt modelId="{67CD737E-1925-495D-AD84-4A4401623D1A}" type="pres">
      <dgm:prSet presAssocID="{336DE541-CE62-4431-8D25-0F2681432970}" presName="accentRepeatNode" presStyleLbl="solidAlignAcc1" presStyleIdx="7" presStyleCnt="12"/>
      <dgm:spPr/>
    </dgm:pt>
    <dgm:pt modelId="{9C96B653-22E8-4236-9E42-31C6E3678046}" type="pres">
      <dgm:prSet presAssocID="{3D25C44F-D2B2-49D8-86B7-87266EF99082}" presName="text5" presStyleCnt="0"/>
      <dgm:spPr/>
    </dgm:pt>
    <dgm:pt modelId="{75B38D1D-BC58-4D3D-B024-2BFF631C2A93}" type="pres">
      <dgm:prSet presAssocID="{3D25C44F-D2B2-49D8-86B7-87266EF99082}" presName="textRepeatNode" presStyleLbl="alignNode1" presStyleIdx="4" presStyleCnt="6">
        <dgm:presLayoutVars>
          <dgm:chMax val="0"/>
          <dgm:chPref val="0"/>
          <dgm:bulletEnabled val="1"/>
        </dgm:presLayoutVars>
      </dgm:prSet>
      <dgm:spPr/>
    </dgm:pt>
    <dgm:pt modelId="{A66DAB14-A479-40CB-9F37-B12FE4037F36}" type="pres">
      <dgm:prSet presAssocID="{3D25C44F-D2B2-49D8-86B7-87266EF99082}" presName="textaccent5" presStyleCnt="0"/>
      <dgm:spPr/>
    </dgm:pt>
    <dgm:pt modelId="{A4D2C4B1-E637-47DA-B85B-DB116A344519}" type="pres">
      <dgm:prSet presAssocID="{3D25C44F-D2B2-49D8-86B7-87266EF99082}" presName="accentRepeatNode" presStyleLbl="solidAlignAcc1" presStyleIdx="8" presStyleCnt="12"/>
      <dgm:spPr/>
    </dgm:pt>
    <dgm:pt modelId="{824296D3-AF40-42F3-8A31-2F27F1FDF269}" type="pres">
      <dgm:prSet presAssocID="{F466C987-6206-4E9E-A66A-E721B3C28F47}" presName="image5" presStyleCnt="0"/>
      <dgm:spPr/>
    </dgm:pt>
    <dgm:pt modelId="{4D67CC6D-28FE-42F8-AD98-AEEF532FAF34}" type="pres">
      <dgm:prSet presAssocID="{F466C987-6206-4E9E-A66A-E721B3C28F47}" presName="imageRepeatNode" presStyleLbl="alignAcc1" presStyleIdx="4" presStyleCnt="6"/>
      <dgm:spPr/>
    </dgm:pt>
    <dgm:pt modelId="{72B4C162-F0A4-4470-A506-C840743E3DEA}" type="pres">
      <dgm:prSet presAssocID="{F466C987-6206-4E9E-A66A-E721B3C28F47}" presName="imageaccent5" presStyleCnt="0"/>
      <dgm:spPr/>
    </dgm:pt>
    <dgm:pt modelId="{3300548E-3D00-4343-88F7-D7EA81F4AF5C}" type="pres">
      <dgm:prSet presAssocID="{F466C987-6206-4E9E-A66A-E721B3C28F47}" presName="accentRepeatNode" presStyleLbl="solidAlignAcc1" presStyleIdx="9" presStyleCnt="12"/>
      <dgm:spPr/>
    </dgm:pt>
    <dgm:pt modelId="{453128F3-4252-4AF3-802F-85A806582744}" type="pres">
      <dgm:prSet presAssocID="{6ABD00E2-5494-45D0-89B0-EB33DD455FF2}" presName="text6" presStyleCnt="0"/>
      <dgm:spPr/>
    </dgm:pt>
    <dgm:pt modelId="{1C482F77-1CD4-472D-9F36-A3ED939D06A2}" type="pres">
      <dgm:prSet presAssocID="{6ABD00E2-5494-45D0-89B0-EB33DD455FF2}" presName="textRepeatNode" presStyleLbl="alignNode1" presStyleIdx="5" presStyleCnt="6">
        <dgm:presLayoutVars>
          <dgm:chMax val="0"/>
          <dgm:chPref val="0"/>
          <dgm:bulletEnabled val="1"/>
        </dgm:presLayoutVars>
      </dgm:prSet>
      <dgm:spPr/>
    </dgm:pt>
    <dgm:pt modelId="{0040E812-D4C3-438C-8C18-6CCC5C6E002D}" type="pres">
      <dgm:prSet presAssocID="{6ABD00E2-5494-45D0-89B0-EB33DD455FF2}" presName="textaccent6" presStyleCnt="0"/>
      <dgm:spPr/>
    </dgm:pt>
    <dgm:pt modelId="{D901A9AB-3D4C-4BC4-8555-904BC8761506}" type="pres">
      <dgm:prSet presAssocID="{6ABD00E2-5494-45D0-89B0-EB33DD455FF2}" presName="accentRepeatNode" presStyleLbl="solidAlignAcc1" presStyleIdx="10" presStyleCnt="12"/>
      <dgm:spPr/>
    </dgm:pt>
    <dgm:pt modelId="{BCE9CEA4-4D3F-474E-9B5D-420F422A30E8}" type="pres">
      <dgm:prSet presAssocID="{2362817F-F029-4725-856D-BF72205A449B}" presName="image6" presStyleCnt="0"/>
      <dgm:spPr/>
    </dgm:pt>
    <dgm:pt modelId="{43887BF5-25CA-47D2-881E-B400201CEA91}" type="pres">
      <dgm:prSet presAssocID="{2362817F-F029-4725-856D-BF72205A449B}" presName="imageRepeatNode" presStyleLbl="alignAcc1" presStyleIdx="5" presStyleCnt="6"/>
      <dgm:spPr/>
    </dgm:pt>
    <dgm:pt modelId="{B3E5D93F-A189-4DC4-AFBA-0DF84BEF027B}" type="pres">
      <dgm:prSet presAssocID="{2362817F-F029-4725-856D-BF72205A449B}" presName="imageaccent6" presStyleCnt="0"/>
      <dgm:spPr/>
    </dgm:pt>
    <dgm:pt modelId="{E14F418E-14BB-4919-9ED7-02F2C86519BF}" type="pres">
      <dgm:prSet presAssocID="{2362817F-F029-4725-856D-BF72205A449B}" presName="accentRepeatNode" presStyleLbl="solidAlignAcc1" presStyleIdx="11" presStyleCnt="12"/>
      <dgm:spPr/>
    </dgm:pt>
  </dgm:ptLst>
  <dgm:cxnLst>
    <dgm:cxn modelId="{1D9CDC00-D65A-4D69-85BA-D32349D65FAD}" srcId="{EAF19DA1-A018-4FF9-9184-5BE42184C4FE}" destId="{CDA702A0-103F-426D-B85B-A35DD58FD104}" srcOrd="1" destOrd="0" parTransId="{E4D7D6B1-C6BB-4132-8773-E46FEF012277}" sibTransId="{51490A2E-2515-46CB-A661-BB9460637565}"/>
    <dgm:cxn modelId="{C5D61806-943E-4FB1-8FC4-8B5D0CAEDABE}" type="presOf" srcId="{51490A2E-2515-46CB-A661-BB9460637565}" destId="{E6AE1709-9EE5-4D30-9C72-72F1AC96CA31}" srcOrd="0" destOrd="0" presId="urn:microsoft.com/office/officeart/2008/layout/HexagonCluster"/>
    <dgm:cxn modelId="{76339F1F-23C5-461B-B73A-D8E9B33236BB}" type="presOf" srcId="{CDA702A0-103F-426D-B85B-A35DD58FD104}" destId="{166F4B12-39C5-4F40-B0AE-E6DABE1BB139}" srcOrd="0" destOrd="0" presId="urn:microsoft.com/office/officeart/2008/layout/HexagonCluster"/>
    <dgm:cxn modelId="{FEAD3621-1E56-43E7-9C96-36DDE84D4DF1}" srcId="{EAF19DA1-A018-4FF9-9184-5BE42184C4FE}" destId="{A3B53628-B147-488F-9EE0-FF730DE071FE}" srcOrd="0" destOrd="0" parTransId="{71B35B40-AC25-4F96-AFA4-E582F698BE82}" sibTransId="{643B0800-E5DE-4CB3-A646-CB3FA637A685}"/>
    <dgm:cxn modelId="{D544B637-9F17-4E87-840E-8F13D3D653C2}" type="presOf" srcId="{EAF19DA1-A018-4FF9-9184-5BE42184C4FE}" destId="{318A6547-DB91-4D7F-8937-8242F8A66C65}" srcOrd="0" destOrd="0" presId="urn:microsoft.com/office/officeart/2008/layout/HexagonCluster"/>
    <dgm:cxn modelId="{B7EB853E-63A8-4D66-9F76-432C213DA152}" type="presOf" srcId="{643B0800-E5DE-4CB3-A646-CB3FA637A685}" destId="{E447CF4D-9D98-4B85-B039-44502380DFB9}" srcOrd="0" destOrd="0" presId="urn:microsoft.com/office/officeart/2008/layout/HexagonCluster"/>
    <dgm:cxn modelId="{42BE4C62-81E7-420E-A257-60C191EEE165}" type="presOf" srcId="{AFBE281C-283D-43BF-A6E2-7680F60064F3}" destId="{E1C4037F-1730-47F0-85DD-3C5481D7A984}" srcOrd="0" destOrd="0" presId="urn:microsoft.com/office/officeart/2008/layout/HexagonCluster"/>
    <dgm:cxn modelId="{97890F4A-56BA-47F6-BF05-458AEE5E5BB8}" type="presOf" srcId="{A3B53628-B147-488F-9EE0-FF730DE071FE}" destId="{A9354262-5136-4B10-BA0A-38AC03C8DF4B}" srcOrd="0" destOrd="0" presId="urn:microsoft.com/office/officeart/2008/layout/HexagonCluster"/>
    <dgm:cxn modelId="{3EB7C371-4FDF-496F-B35B-B594604EBC3F}" type="presOf" srcId="{F24BB000-30B1-4ABF-A57F-9E6F03E2AA4C}" destId="{8EBB25FF-745B-46EC-BD92-20439A8D17D3}" srcOrd="0" destOrd="0" presId="urn:microsoft.com/office/officeart/2008/layout/HexagonCluster"/>
    <dgm:cxn modelId="{66CF6878-D01A-443F-A667-E2CC2F24F3A9}" type="presOf" srcId="{F466C987-6206-4E9E-A66A-E721B3C28F47}" destId="{4D67CC6D-28FE-42F8-AD98-AEEF532FAF34}" srcOrd="0" destOrd="0" presId="urn:microsoft.com/office/officeart/2008/layout/HexagonCluster"/>
    <dgm:cxn modelId="{7663E47A-4BB4-4F11-AD89-043FC70F8DDE}" type="presOf" srcId="{3D25C44F-D2B2-49D8-86B7-87266EF99082}" destId="{75B38D1D-BC58-4D3D-B024-2BFF631C2A93}" srcOrd="0" destOrd="0" presId="urn:microsoft.com/office/officeart/2008/layout/HexagonCluster"/>
    <dgm:cxn modelId="{A888AC7D-1919-4DD2-90E0-3078C7BA1FFC}" srcId="{EAF19DA1-A018-4FF9-9184-5BE42184C4FE}" destId="{6ABD00E2-5494-45D0-89B0-EB33DD455FF2}" srcOrd="5" destOrd="0" parTransId="{82D377FA-910A-4A6B-8559-B6AC7DD4286F}" sibTransId="{2362817F-F029-4725-856D-BF72205A449B}"/>
    <dgm:cxn modelId="{94DD1882-7A78-4D63-93B8-C9C8A2411B4D}" srcId="{EAF19DA1-A018-4FF9-9184-5BE42184C4FE}" destId="{AFBE281C-283D-43BF-A6E2-7680F60064F3}" srcOrd="3" destOrd="0" parTransId="{DB016A32-540D-4760-A6A9-0E0A22AD4A11}" sibTransId="{336DE541-CE62-4431-8D25-0F2681432970}"/>
    <dgm:cxn modelId="{7618218D-01A3-42B0-9091-B154395BC913}" type="presOf" srcId="{6ABD00E2-5494-45D0-89B0-EB33DD455FF2}" destId="{1C482F77-1CD4-472D-9F36-A3ED939D06A2}" srcOrd="0" destOrd="0" presId="urn:microsoft.com/office/officeart/2008/layout/HexagonCluster"/>
    <dgm:cxn modelId="{9142DBAD-676F-47D6-A8DC-551FA975975F}" type="presOf" srcId="{336DE541-CE62-4431-8D25-0F2681432970}" destId="{6AA04758-573D-44BC-9A6B-8E7659FAC090}" srcOrd="0" destOrd="0" presId="urn:microsoft.com/office/officeart/2008/layout/HexagonCluster"/>
    <dgm:cxn modelId="{C9B807BF-7EB4-453C-8C78-9120A77C2806}" srcId="{EAF19DA1-A018-4FF9-9184-5BE42184C4FE}" destId="{3D25C44F-D2B2-49D8-86B7-87266EF99082}" srcOrd="4" destOrd="0" parTransId="{3143610B-BBFC-4261-82C9-9C6F6D40EFB6}" sibTransId="{F466C987-6206-4E9E-A66A-E721B3C28F47}"/>
    <dgm:cxn modelId="{D54E1CD4-6055-46C1-8D9E-18BFC79F30AB}" type="presOf" srcId="{91BF709E-0595-4AC7-A249-A7FFF8B45C7E}" destId="{D410CE06-3691-44EC-90A8-BFAA07566AE9}" srcOrd="0" destOrd="0" presId="urn:microsoft.com/office/officeart/2008/layout/HexagonCluster"/>
    <dgm:cxn modelId="{B46AC8ED-B3E0-40A8-8C47-0F96E0E96B79}" srcId="{EAF19DA1-A018-4FF9-9184-5BE42184C4FE}" destId="{F24BB000-30B1-4ABF-A57F-9E6F03E2AA4C}" srcOrd="2" destOrd="0" parTransId="{54DB0F48-D0FB-4BE7-BEFF-6D3A042BA1F0}" sibTransId="{91BF709E-0595-4AC7-A249-A7FFF8B45C7E}"/>
    <dgm:cxn modelId="{B811EFF8-9ED4-4028-A452-909D31A48AA3}" type="presOf" srcId="{2362817F-F029-4725-856D-BF72205A449B}" destId="{43887BF5-25CA-47D2-881E-B400201CEA91}" srcOrd="0" destOrd="0" presId="urn:microsoft.com/office/officeart/2008/layout/HexagonCluster"/>
    <dgm:cxn modelId="{80CC460D-3F40-4938-ACC9-ED3729C16CC7}" type="presParOf" srcId="{318A6547-DB91-4D7F-8937-8242F8A66C65}" destId="{C096B9AC-10E9-4D70-8C1B-C3CCB7EB9A59}" srcOrd="0" destOrd="0" presId="urn:microsoft.com/office/officeart/2008/layout/HexagonCluster"/>
    <dgm:cxn modelId="{A178B369-AAC3-4CA3-AA99-AF2EAB355A0D}" type="presParOf" srcId="{C096B9AC-10E9-4D70-8C1B-C3CCB7EB9A59}" destId="{A9354262-5136-4B10-BA0A-38AC03C8DF4B}" srcOrd="0" destOrd="0" presId="urn:microsoft.com/office/officeart/2008/layout/HexagonCluster"/>
    <dgm:cxn modelId="{0ABB8FB9-CC21-43FB-B4F4-9B9DD809E318}" type="presParOf" srcId="{318A6547-DB91-4D7F-8937-8242F8A66C65}" destId="{3FF4C20B-1F14-4678-9DFF-A8A81073E8AF}" srcOrd="1" destOrd="0" presId="urn:microsoft.com/office/officeart/2008/layout/HexagonCluster"/>
    <dgm:cxn modelId="{B4B5AD03-F4DA-4459-B01E-8DF3038B3429}" type="presParOf" srcId="{3FF4C20B-1F14-4678-9DFF-A8A81073E8AF}" destId="{E278B55B-24A2-4035-8395-03F7BA7CBE33}" srcOrd="0" destOrd="0" presId="urn:microsoft.com/office/officeart/2008/layout/HexagonCluster"/>
    <dgm:cxn modelId="{C6E95BD4-E7F6-476A-BC89-86C18DF89290}" type="presParOf" srcId="{318A6547-DB91-4D7F-8937-8242F8A66C65}" destId="{D697CC7C-11C8-4635-AFE7-560802A4697F}" srcOrd="2" destOrd="0" presId="urn:microsoft.com/office/officeart/2008/layout/HexagonCluster"/>
    <dgm:cxn modelId="{6C5477AF-34A5-4B19-98A3-F8850D8B94F6}" type="presParOf" srcId="{D697CC7C-11C8-4635-AFE7-560802A4697F}" destId="{E447CF4D-9D98-4B85-B039-44502380DFB9}" srcOrd="0" destOrd="0" presId="urn:microsoft.com/office/officeart/2008/layout/HexagonCluster"/>
    <dgm:cxn modelId="{927FF6A6-1B94-4023-8FEF-C07313A822B4}" type="presParOf" srcId="{318A6547-DB91-4D7F-8937-8242F8A66C65}" destId="{26C99048-9192-4A71-A2EA-B8CD79CC96F7}" srcOrd="3" destOrd="0" presId="urn:microsoft.com/office/officeart/2008/layout/HexagonCluster"/>
    <dgm:cxn modelId="{48BC345A-C015-4AA9-9156-49801FE023D3}" type="presParOf" srcId="{26C99048-9192-4A71-A2EA-B8CD79CC96F7}" destId="{C96ED83B-02F3-4CA3-AC72-5EC50028BBD8}" srcOrd="0" destOrd="0" presId="urn:microsoft.com/office/officeart/2008/layout/HexagonCluster"/>
    <dgm:cxn modelId="{C491C89A-35A1-416E-A0C3-B6F48FFC2B04}" type="presParOf" srcId="{318A6547-DB91-4D7F-8937-8242F8A66C65}" destId="{EBFA2827-AEB3-4712-8F28-E1AC996EC407}" srcOrd="4" destOrd="0" presId="urn:microsoft.com/office/officeart/2008/layout/HexagonCluster"/>
    <dgm:cxn modelId="{A2C9DCEA-39D9-4FDC-B787-B008549C1777}" type="presParOf" srcId="{EBFA2827-AEB3-4712-8F28-E1AC996EC407}" destId="{166F4B12-39C5-4F40-B0AE-E6DABE1BB139}" srcOrd="0" destOrd="0" presId="urn:microsoft.com/office/officeart/2008/layout/HexagonCluster"/>
    <dgm:cxn modelId="{E3C5B4FC-D4DE-43D4-8422-5B3672A35E70}" type="presParOf" srcId="{318A6547-DB91-4D7F-8937-8242F8A66C65}" destId="{0458F70B-16DC-4105-A683-228785DEE17A}" srcOrd="5" destOrd="0" presId="urn:microsoft.com/office/officeart/2008/layout/HexagonCluster"/>
    <dgm:cxn modelId="{E7FE589E-6514-446C-A98F-9B4D52D7ADFE}" type="presParOf" srcId="{0458F70B-16DC-4105-A683-228785DEE17A}" destId="{10A1207A-E35C-4BC9-AC09-223179A91E72}" srcOrd="0" destOrd="0" presId="urn:microsoft.com/office/officeart/2008/layout/HexagonCluster"/>
    <dgm:cxn modelId="{0DEC321F-A4CD-4B1A-A660-25E3755AF599}" type="presParOf" srcId="{318A6547-DB91-4D7F-8937-8242F8A66C65}" destId="{4742C1F3-0DE2-4D78-942E-E94AFC9C92BA}" srcOrd="6" destOrd="0" presId="urn:microsoft.com/office/officeart/2008/layout/HexagonCluster"/>
    <dgm:cxn modelId="{45E31913-354E-4AEE-A23F-95F282EF54EE}" type="presParOf" srcId="{4742C1F3-0DE2-4D78-942E-E94AFC9C92BA}" destId="{E6AE1709-9EE5-4D30-9C72-72F1AC96CA31}" srcOrd="0" destOrd="0" presId="urn:microsoft.com/office/officeart/2008/layout/HexagonCluster"/>
    <dgm:cxn modelId="{F98A481F-11F4-46CB-825F-26208D01AB21}" type="presParOf" srcId="{318A6547-DB91-4D7F-8937-8242F8A66C65}" destId="{0CA2ADA4-D862-4301-87E0-1760399094CC}" srcOrd="7" destOrd="0" presId="urn:microsoft.com/office/officeart/2008/layout/HexagonCluster"/>
    <dgm:cxn modelId="{B12F0EDB-1FE4-4621-92AC-97E4696865B2}" type="presParOf" srcId="{0CA2ADA4-D862-4301-87E0-1760399094CC}" destId="{1E7E304B-0024-4194-971E-D8EF3B465BB4}" srcOrd="0" destOrd="0" presId="urn:microsoft.com/office/officeart/2008/layout/HexagonCluster"/>
    <dgm:cxn modelId="{A6452CD5-F16C-4F2F-80FD-999C0253203D}" type="presParOf" srcId="{318A6547-DB91-4D7F-8937-8242F8A66C65}" destId="{6DC160E8-381F-406D-AC4F-CB84ACB88947}" srcOrd="8" destOrd="0" presId="urn:microsoft.com/office/officeart/2008/layout/HexagonCluster"/>
    <dgm:cxn modelId="{018EDD17-AEAD-4069-843C-9654F8346C93}" type="presParOf" srcId="{6DC160E8-381F-406D-AC4F-CB84ACB88947}" destId="{8EBB25FF-745B-46EC-BD92-20439A8D17D3}" srcOrd="0" destOrd="0" presId="urn:microsoft.com/office/officeart/2008/layout/HexagonCluster"/>
    <dgm:cxn modelId="{29EE2995-93BB-4296-A652-DA19FD9F6297}" type="presParOf" srcId="{318A6547-DB91-4D7F-8937-8242F8A66C65}" destId="{9449A44B-A15E-40AA-B901-DD822F5A1C6E}" srcOrd="9" destOrd="0" presId="urn:microsoft.com/office/officeart/2008/layout/HexagonCluster"/>
    <dgm:cxn modelId="{E48890D2-3412-45C3-BCF5-D40DED3D1000}" type="presParOf" srcId="{9449A44B-A15E-40AA-B901-DD822F5A1C6E}" destId="{D06CFB1F-5CB1-4078-AA93-3530C40AD1EE}" srcOrd="0" destOrd="0" presId="urn:microsoft.com/office/officeart/2008/layout/HexagonCluster"/>
    <dgm:cxn modelId="{A8C807FE-8411-45F0-8E7F-53E9BDD9C509}" type="presParOf" srcId="{318A6547-DB91-4D7F-8937-8242F8A66C65}" destId="{750D15B8-33E6-443E-A80F-69D8693098E1}" srcOrd="10" destOrd="0" presId="urn:microsoft.com/office/officeart/2008/layout/HexagonCluster"/>
    <dgm:cxn modelId="{E067ABF5-9F76-4CAA-8B12-61D440F8881B}" type="presParOf" srcId="{750D15B8-33E6-443E-A80F-69D8693098E1}" destId="{D410CE06-3691-44EC-90A8-BFAA07566AE9}" srcOrd="0" destOrd="0" presId="urn:microsoft.com/office/officeart/2008/layout/HexagonCluster"/>
    <dgm:cxn modelId="{790CA05D-5B5A-4B80-A93B-E5470AC8F2CE}" type="presParOf" srcId="{318A6547-DB91-4D7F-8937-8242F8A66C65}" destId="{6854214B-30C2-4047-8702-BF0BAAF9DFBD}" srcOrd="11" destOrd="0" presId="urn:microsoft.com/office/officeart/2008/layout/HexagonCluster"/>
    <dgm:cxn modelId="{A61E6C78-9D49-487C-B3C3-7CA580838F50}" type="presParOf" srcId="{6854214B-30C2-4047-8702-BF0BAAF9DFBD}" destId="{63CD0656-FDF1-4C79-A9CD-C399DC597CF5}" srcOrd="0" destOrd="0" presId="urn:microsoft.com/office/officeart/2008/layout/HexagonCluster"/>
    <dgm:cxn modelId="{A2D25DC8-61EE-41E6-93B2-13E0D1E5C10E}" type="presParOf" srcId="{318A6547-DB91-4D7F-8937-8242F8A66C65}" destId="{4458853F-EE45-4F5D-94B6-CD4CE87DDE54}" srcOrd="12" destOrd="0" presId="urn:microsoft.com/office/officeart/2008/layout/HexagonCluster"/>
    <dgm:cxn modelId="{0BCECA46-7EB8-4043-84A4-9910D4D866EA}" type="presParOf" srcId="{4458853F-EE45-4F5D-94B6-CD4CE87DDE54}" destId="{E1C4037F-1730-47F0-85DD-3C5481D7A984}" srcOrd="0" destOrd="0" presId="urn:microsoft.com/office/officeart/2008/layout/HexagonCluster"/>
    <dgm:cxn modelId="{7EDCC204-4918-40E4-8604-725DFB8E311A}" type="presParOf" srcId="{318A6547-DB91-4D7F-8937-8242F8A66C65}" destId="{32495C96-B822-4927-A77A-FE713E935381}" srcOrd="13" destOrd="0" presId="urn:microsoft.com/office/officeart/2008/layout/HexagonCluster"/>
    <dgm:cxn modelId="{AA33ECE2-A018-4365-A021-339534DA7C5C}" type="presParOf" srcId="{32495C96-B822-4927-A77A-FE713E935381}" destId="{44020C99-EC43-4277-9D9B-5FA20FFEFEC1}" srcOrd="0" destOrd="0" presId="urn:microsoft.com/office/officeart/2008/layout/HexagonCluster"/>
    <dgm:cxn modelId="{1AFE29B7-4B4B-49A6-A8D2-A4C321CCED4B}" type="presParOf" srcId="{318A6547-DB91-4D7F-8937-8242F8A66C65}" destId="{73A5C283-9E5C-4996-A1EE-DDB1F036903B}" srcOrd="14" destOrd="0" presId="urn:microsoft.com/office/officeart/2008/layout/HexagonCluster"/>
    <dgm:cxn modelId="{C03A9F18-85DA-480C-87A6-42CCC93CAD53}" type="presParOf" srcId="{73A5C283-9E5C-4996-A1EE-DDB1F036903B}" destId="{6AA04758-573D-44BC-9A6B-8E7659FAC090}" srcOrd="0" destOrd="0" presId="urn:microsoft.com/office/officeart/2008/layout/HexagonCluster"/>
    <dgm:cxn modelId="{6D7CBD36-554F-44D3-A355-87EC48979A22}" type="presParOf" srcId="{318A6547-DB91-4D7F-8937-8242F8A66C65}" destId="{775F56ED-D748-4793-AF3A-C6BAEE5392C3}" srcOrd="15" destOrd="0" presId="urn:microsoft.com/office/officeart/2008/layout/HexagonCluster"/>
    <dgm:cxn modelId="{9A2D29D0-DA54-44E7-BBA8-1D155CCDB762}" type="presParOf" srcId="{775F56ED-D748-4793-AF3A-C6BAEE5392C3}" destId="{67CD737E-1925-495D-AD84-4A4401623D1A}" srcOrd="0" destOrd="0" presId="urn:microsoft.com/office/officeart/2008/layout/HexagonCluster"/>
    <dgm:cxn modelId="{7D7D8DDD-1A2D-4251-9187-8B54CEF29833}" type="presParOf" srcId="{318A6547-DB91-4D7F-8937-8242F8A66C65}" destId="{9C96B653-22E8-4236-9E42-31C6E3678046}" srcOrd="16" destOrd="0" presId="urn:microsoft.com/office/officeart/2008/layout/HexagonCluster"/>
    <dgm:cxn modelId="{5B439710-73BD-4247-B0EF-7722D44AD5A0}" type="presParOf" srcId="{9C96B653-22E8-4236-9E42-31C6E3678046}" destId="{75B38D1D-BC58-4D3D-B024-2BFF631C2A93}" srcOrd="0" destOrd="0" presId="urn:microsoft.com/office/officeart/2008/layout/HexagonCluster"/>
    <dgm:cxn modelId="{17C74D50-E6EE-4480-99F3-9356E0D0C0D5}" type="presParOf" srcId="{318A6547-DB91-4D7F-8937-8242F8A66C65}" destId="{A66DAB14-A479-40CB-9F37-B12FE4037F36}" srcOrd="17" destOrd="0" presId="urn:microsoft.com/office/officeart/2008/layout/HexagonCluster"/>
    <dgm:cxn modelId="{4E1EC9C8-661B-49F8-B829-D6F1F0ED031A}" type="presParOf" srcId="{A66DAB14-A479-40CB-9F37-B12FE4037F36}" destId="{A4D2C4B1-E637-47DA-B85B-DB116A344519}" srcOrd="0" destOrd="0" presId="urn:microsoft.com/office/officeart/2008/layout/HexagonCluster"/>
    <dgm:cxn modelId="{7AD113D0-9680-4BC7-8C44-827CCAE99AA9}" type="presParOf" srcId="{318A6547-DB91-4D7F-8937-8242F8A66C65}" destId="{824296D3-AF40-42F3-8A31-2F27F1FDF269}" srcOrd="18" destOrd="0" presId="urn:microsoft.com/office/officeart/2008/layout/HexagonCluster"/>
    <dgm:cxn modelId="{C98C6E6B-FDEC-4F26-9BFE-0CAD4A05BCE1}" type="presParOf" srcId="{824296D3-AF40-42F3-8A31-2F27F1FDF269}" destId="{4D67CC6D-28FE-42F8-AD98-AEEF532FAF34}" srcOrd="0" destOrd="0" presId="urn:microsoft.com/office/officeart/2008/layout/HexagonCluster"/>
    <dgm:cxn modelId="{D6077D32-72E5-47C2-B7AA-6C483C0CBF2A}" type="presParOf" srcId="{318A6547-DB91-4D7F-8937-8242F8A66C65}" destId="{72B4C162-F0A4-4470-A506-C840743E3DEA}" srcOrd="19" destOrd="0" presId="urn:microsoft.com/office/officeart/2008/layout/HexagonCluster"/>
    <dgm:cxn modelId="{8E4CD54B-92E6-4551-8348-D56ADEBA3BEE}" type="presParOf" srcId="{72B4C162-F0A4-4470-A506-C840743E3DEA}" destId="{3300548E-3D00-4343-88F7-D7EA81F4AF5C}" srcOrd="0" destOrd="0" presId="urn:microsoft.com/office/officeart/2008/layout/HexagonCluster"/>
    <dgm:cxn modelId="{9EBD50AE-493F-4103-9DDB-76714C40BA27}" type="presParOf" srcId="{318A6547-DB91-4D7F-8937-8242F8A66C65}" destId="{453128F3-4252-4AF3-802F-85A806582744}" srcOrd="20" destOrd="0" presId="urn:microsoft.com/office/officeart/2008/layout/HexagonCluster"/>
    <dgm:cxn modelId="{9D5FB7DC-4757-4654-9CA6-F5602842A4C5}" type="presParOf" srcId="{453128F3-4252-4AF3-802F-85A806582744}" destId="{1C482F77-1CD4-472D-9F36-A3ED939D06A2}" srcOrd="0" destOrd="0" presId="urn:microsoft.com/office/officeart/2008/layout/HexagonCluster"/>
    <dgm:cxn modelId="{B2D3CC46-5F06-407B-AFF4-3C86A5BC5DDE}" type="presParOf" srcId="{318A6547-DB91-4D7F-8937-8242F8A66C65}" destId="{0040E812-D4C3-438C-8C18-6CCC5C6E002D}" srcOrd="21" destOrd="0" presId="urn:microsoft.com/office/officeart/2008/layout/HexagonCluster"/>
    <dgm:cxn modelId="{1EC25AB8-B1FA-400E-AC42-4EDB2582FFA2}" type="presParOf" srcId="{0040E812-D4C3-438C-8C18-6CCC5C6E002D}" destId="{D901A9AB-3D4C-4BC4-8555-904BC8761506}" srcOrd="0" destOrd="0" presId="urn:microsoft.com/office/officeart/2008/layout/HexagonCluster"/>
    <dgm:cxn modelId="{90C611C2-66BA-46EC-A0C3-9CCB3189ED00}" type="presParOf" srcId="{318A6547-DB91-4D7F-8937-8242F8A66C65}" destId="{BCE9CEA4-4D3F-474E-9B5D-420F422A30E8}" srcOrd="22" destOrd="0" presId="urn:microsoft.com/office/officeart/2008/layout/HexagonCluster"/>
    <dgm:cxn modelId="{30AFEB83-CC75-48A3-9A61-78F1725C9494}" type="presParOf" srcId="{BCE9CEA4-4D3F-474E-9B5D-420F422A30E8}" destId="{43887BF5-25CA-47D2-881E-B400201CEA91}" srcOrd="0" destOrd="0" presId="urn:microsoft.com/office/officeart/2008/layout/HexagonCluster"/>
    <dgm:cxn modelId="{A581A981-C051-49A1-9636-5A9798793F9F}" type="presParOf" srcId="{318A6547-DB91-4D7F-8937-8242F8A66C65}" destId="{B3E5D93F-A189-4DC4-AFBA-0DF84BEF027B}" srcOrd="23" destOrd="0" presId="urn:microsoft.com/office/officeart/2008/layout/HexagonCluster"/>
    <dgm:cxn modelId="{D625BE95-DADB-47D7-94EA-D0516107A03C}" type="presParOf" srcId="{B3E5D93F-A189-4DC4-AFBA-0DF84BEF027B}" destId="{E14F418E-14BB-4919-9ED7-02F2C86519BF}"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32949A-79D1-48F6-B977-253DB312441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CBDE28EA-3C1E-4FF1-BAC3-2F43E0E7D3FD}">
      <dgm:prSet/>
      <dgm:spPr/>
      <dgm:t>
        <a:bodyPr/>
        <a:lstStyle/>
        <a:p>
          <a:r>
            <a:rPr lang="en-US" dirty="0"/>
            <a:t>Common metadata collection template </a:t>
          </a:r>
        </a:p>
      </dgm:t>
    </dgm:pt>
    <dgm:pt modelId="{560EB0BE-8DF3-4FFD-9845-D8013DD73091}" type="parTrans" cxnId="{9ECFA763-2EE2-41C3-9136-17199809F0D5}">
      <dgm:prSet/>
      <dgm:spPr/>
      <dgm:t>
        <a:bodyPr/>
        <a:lstStyle/>
        <a:p>
          <a:endParaRPr lang="en-US"/>
        </a:p>
      </dgm:t>
    </dgm:pt>
    <dgm:pt modelId="{B0AC7597-7AAB-4E6C-8F89-8FBC895FE779}" type="sibTrans" cxnId="{9ECFA763-2EE2-41C3-9136-17199809F0D5}">
      <dgm:prSet/>
      <dgm:spPr/>
      <dgm:t>
        <a:bodyPr/>
        <a:lstStyle/>
        <a:p>
          <a:endParaRPr lang="en-US"/>
        </a:p>
      </dgm:t>
    </dgm:pt>
    <dgm:pt modelId="{E38A2B57-B118-411F-8920-914D83FC40E0}">
      <dgm:prSet/>
      <dgm:spPr/>
      <dgm:t>
        <a:bodyPr/>
        <a:lstStyle/>
        <a:p>
          <a:r>
            <a:rPr lang="en-US"/>
            <a:t>GWF Metadata Portal/Index/Catalogue</a:t>
          </a:r>
        </a:p>
      </dgm:t>
    </dgm:pt>
    <dgm:pt modelId="{E6E2D5EE-F52A-42EF-A53A-02DB386528D9}" type="parTrans" cxnId="{08049FF6-308E-48A3-A39B-7BC2F15A01EF}">
      <dgm:prSet/>
      <dgm:spPr/>
      <dgm:t>
        <a:bodyPr/>
        <a:lstStyle/>
        <a:p>
          <a:endParaRPr lang="en-US"/>
        </a:p>
      </dgm:t>
    </dgm:pt>
    <dgm:pt modelId="{5D18CB15-FF1C-42FB-9A2D-29C57AA1AB3A}" type="sibTrans" cxnId="{08049FF6-308E-48A3-A39B-7BC2F15A01EF}">
      <dgm:prSet/>
      <dgm:spPr/>
      <dgm:t>
        <a:bodyPr/>
        <a:lstStyle/>
        <a:p>
          <a:endParaRPr lang="en-US"/>
        </a:p>
      </dgm:t>
    </dgm:pt>
    <dgm:pt modelId="{F445604B-E9D6-469E-A7F0-83C951F0EC06}">
      <dgm:prSet/>
      <dgm:spPr/>
      <dgm:t>
        <a:bodyPr/>
        <a:lstStyle/>
        <a:p>
          <a:r>
            <a:rPr lang="en-US"/>
            <a:t>GeoNetwork now in Pilot</a:t>
          </a:r>
        </a:p>
      </dgm:t>
    </dgm:pt>
    <dgm:pt modelId="{76ECB0AD-A5F4-495A-9B4D-2EF698A9BA5B}" type="parTrans" cxnId="{352DD439-F9B5-4417-B2DE-23CB333392BF}">
      <dgm:prSet/>
      <dgm:spPr/>
      <dgm:t>
        <a:bodyPr/>
        <a:lstStyle/>
        <a:p>
          <a:endParaRPr lang="en-US"/>
        </a:p>
      </dgm:t>
    </dgm:pt>
    <dgm:pt modelId="{FE337AD2-6A2E-4DBF-99EF-21DE4546FFBC}" type="sibTrans" cxnId="{352DD439-F9B5-4417-B2DE-23CB333392BF}">
      <dgm:prSet/>
      <dgm:spPr/>
      <dgm:t>
        <a:bodyPr/>
        <a:lstStyle/>
        <a:p>
          <a:endParaRPr lang="en-US"/>
        </a:p>
      </dgm:t>
    </dgm:pt>
    <dgm:pt modelId="{AB655841-33D3-429C-843A-5F06F142F72E}">
      <dgm:prSet/>
      <dgm:spPr/>
      <dgm:t>
        <a:bodyPr/>
        <a:lstStyle/>
        <a:p>
          <a:r>
            <a:rPr lang="en-US"/>
            <a:t>Harvests metadata for search, discovery, linking out</a:t>
          </a:r>
        </a:p>
      </dgm:t>
    </dgm:pt>
    <dgm:pt modelId="{01DA8AC1-1980-4E53-8715-60C0BB6DFC85}" type="parTrans" cxnId="{F387C409-324A-44CC-AF37-200D707CF5F8}">
      <dgm:prSet/>
      <dgm:spPr/>
      <dgm:t>
        <a:bodyPr/>
        <a:lstStyle/>
        <a:p>
          <a:endParaRPr lang="en-US"/>
        </a:p>
      </dgm:t>
    </dgm:pt>
    <dgm:pt modelId="{CADB863A-22F4-4F9E-80DB-5F61A5CF21DB}" type="sibTrans" cxnId="{F387C409-324A-44CC-AF37-200D707CF5F8}">
      <dgm:prSet/>
      <dgm:spPr/>
      <dgm:t>
        <a:bodyPr/>
        <a:lstStyle/>
        <a:p>
          <a:endParaRPr lang="en-US"/>
        </a:p>
      </dgm:t>
    </dgm:pt>
    <dgm:pt modelId="{DDC15A5F-1CEB-4122-8399-A35A286BE99F}">
      <dgm:prSet/>
      <dgm:spPr/>
      <dgm:t>
        <a:bodyPr/>
        <a:lstStyle/>
        <a:p>
          <a:r>
            <a:rPr lang="en-US"/>
            <a:t>Radiam</a:t>
          </a:r>
        </a:p>
      </dgm:t>
    </dgm:pt>
    <dgm:pt modelId="{6017757E-DD48-4DF8-854F-EE302F853D09}" type="parTrans" cxnId="{F29416FB-86C7-4F56-A209-B414F1656A91}">
      <dgm:prSet/>
      <dgm:spPr/>
      <dgm:t>
        <a:bodyPr/>
        <a:lstStyle/>
        <a:p>
          <a:endParaRPr lang="en-US"/>
        </a:p>
      </dgm:t>
    </dgm:pt>
    <dgm:pt modelId="{415A0148-AC28-4C3D-8FA9-282608674C30}" type="sibTrans" cxnId="{F29416FB-86C7-4F56-A209-B414F1656A91}">
      <dgm:prSet/>
      <dgm:spPr/>
      <dgm:t>
        <a:bodyPr/>
        <a:lstStyle/>
        <a:p>
          <a:endParaRPr lang="en-US"/>
        </a:p>
      </dgm:t>
    </dgm:pt>
    <dgm:pt modelId="{8CF0AB44-2133-47E3-AAA5-1D883B5B07D2}">
      <dgm:prSet/>
      <dgm:spPr/>
      <dgm:t>
        <a:bodyPr/>
        <a:lstStyle/>
        <a:p>
          <a:r>
            <a:rPr lang="en-US"/>
            <a:t>Active-phase research data management, in development</a:t>
          </a:r>
        </a:p>
      </dgm:t>
    </dgm:pt>
    <dgm:pt modelId="{FEA1EA1A-555D-4C63-8D87-35BC1B8148C6}" type="parTrans" cxnId="{ABCBFE93-7165-4B20-B350-60445496A46B}">
      <dgm:prSet/>
      <dgm:spPr/>
      <dgm:t>
        <a:bodyPr/>
        <a:lstStyle/>
        <a:p>
          <a:endParaRPr lang="en-US"/>
        </a:p>
      </dgm:t>
    </dgm:pt>
    <dgm:pt modelId="{80EDBC4E-4307-40CB-B2CF-748486366E1A}" type="sibTrans" cxnId="{ABCBFE93-7165-4B20-B350-60445496A46B}">
      <dgm:prSet/>
      <dgm:spPr/>
      <dgm:t>
        <a:bodyPr/>
        <a:lstStyle/>
        <a:p>
          <a:endParaRPr lang="en-US"/>
        </a:p>
      </dgm:t>
    </dgm:pt>
    <dgm:pt modelId="{6C4264AC-DD2D-44D8-A603-FEFF415D3577}">
      <dgm:prSet/>
      <dgm:spPr/>
      <dgm:t>
        <a:bodyPr/>
        <a:lstStyle/>
        <a:p>
          <a:r>
            <a:rPr lang="en-US"/>
            <a:t>CANARIE grant, Go-Live in spring 2020</a:t>
          </a:r>
        </a:p>
      </dgm:t>
    </dgm:pt>
    <dgm:pt modelId="{08771F53-9310-4662-873A-8D4A62CDB63C}" type="parTrans" cxnId="{54C7F354-43FD-4002-B57F-D1B8B5210AAE}">
      <dgm:prSet/>
      <dgm:spPr/>
      <dgm:t>
        <a:bodyPr/>
        <a:lstStyle/>
        <a:p>
          <a:endParaRPr lang="en-US"/>
        </a:p>
      </dgm:t>
    </dgm:pt>
    <dgm:pt modelId="{60629FF4-C511-4064-94A8-F83843E94749}" type="sibTrans" cxnId="{54C7F354-43FD-4002-B57F-D1B8B5210AAE}">
      <dgm:prSet/>
      <dgm:spPr/>
      <dgm:t>
        <a:bodyPr/>
        <a:lstStyle/>
        <a:p>
          <a:endParaRPr lang="en-US"/>
        </a:p>
      </dgm:t>
    </dgm:pt>
    <dgm:pt modelId="{4AB0675F-C92C-4A56-9D55-104DC2DA9FC9}">
      <dgm:prSet/>
      <dgm:spPr/>
      <dgm:t>
        <a:bodyPr/>
        <a:lstStyle/>
        <a:p>
          <a:r>
            <a:rPr lang="en-US"/>
            <a:t>GWFNet</a:t>
          </a:r>
        </a:p>
      </dgm:t>
    </dgm:pt>
    <dgm:pt modelId="{E79B36FA-BCD5-496F-84B6-007C5F793EF1}" type="parTrans" cxnId="{19571E5D-B188-4B9A-AD6E-AB0407349342}">
      <dgm:prSet/>
      <dgm:spPr/>
      <dgm:t>
        <a:bodyPr/>
        <a:lstStyle/>
        <a:p>
          <a:endParaRPr lang="en-US"/>
        </a:p>
      </dgm:t>
    </dgm:pt>
    <dgm:pt modelId="{2377C36B-01BD-4DF1-A1DF-174CB161C81D}" type="sibTrans" cxnId="{19571E5D-B188-4B9A-AD6E-AB0407349342}">
      <dgm:prSet/>
      <dgm:spPr/>
      <dgm:t>
        <a:bodyPr/>
        <a:lstStyle/>
        <a:p>
          <a:endParaRPr lang="en-US"/>
        </a:p>
      </dgm:t>
    </dgm:pt>
    <dgm:pt modelId="{8237B8E4-A3FF-405D-8B11-94614613CE2D}" type="pres">
      <dgm:prSet presAssocID="{BC32949A-79D1-48F6-B977-253DB3124410}" presName="Name0" presStyleCnt="0">
        <dgm:presLayoutVars>
          <dgm:dir/>
          <dgm:animLvl val="lvl"/>
          <dgm:resizeHandles val="exact"/>
        </dgm:presLayoutVars>
      </dgm:prSet>
      <dgm:spPr/>
    </dgm:pt>
    <dgm:pt modelId="{5271F8C5-E034-4DD5-9D1F-B5D4E74C0557}" type="pres">
      <dgm:prSet presAssocID="{CBDE28EA-3C1E-4FF1-BAC3-2F43E0E7D3FD}" presName="linNode" presStyleCnt="0"/>
      <dgm:spPr/>
    </dgm:pt>
    <dgm:pt modelId="{A3DA229C-A07F-4433-8F1A-50D293738CBB}" type="pres">
      <dgm:prSet presAssocID="{CBDE28EA-3C1E-4FF1-BAC3-2F43E0E7D3FD}" presName="parentText" presStyleLbl="node1" presStyleIdx="0" presStyleCnt="4">
        <dgm:presLayoutVars>
          <dgm:chMax val="1"/>
          <dgm:bulletEnabled val="1"/>
        </dgm:presLayoutVars>
      </dgm:prSet>
      <dgm:spPr/>
    </dgm:pt>
    <dgm:pt modelId="{8CF7BFA8-0B50-436F-B247-42EADEE73695}" type="pres">
      <dgm:prSet presAssocID="{B0AC7597-7AAB-4E6C-8F89-8FBC895FE779}" presName="sp" presStyleCnt="0"/>
      <dgm:spPr/>
    </dgm:pt>
    <dgm:pt modelId="{117A56F7-63DA-4DC9-A36F-43A9F35A4811}" type="pres">
      <dgm:prSet presAssocID="{E38A2B57-B118-411F-8920-914D83FC40E0}" presName="linNode" presStyleCnt="0"/>
      <dgm:spPr/>
    </dgm:pt>
    <dgm:pt modelId="{9F2A6BF3-0E30-436B-AA68-40D66712D5CC}" type="pres">
      <dgm:prSet presAssocID="{E38A2B57-B118-411F-8920-914D83FC40E0}" presName="parentText" presStyleLbl="node1" presStyleIdx="1" presStyleCnt="4">
        <dgm:presLayoutVars>
          <dgm:chMax val="1"/>
          <dgm:bulletEnabled val="1"/>
        </dgm:presLayoutVars>
      </dgm:prSet>
      <dgm:spPr/>
    </dgm:pt>
    <dgm:pt modelId="{6491D21A-C87C-4368-AC25-EB6D5FAA92C8}" type="pres">
      <dgm:prSet presAssocID="{E38A2B57-B118-411F-8920-914D83FC40E0}" presName="descendantText" presStyleLbl="alignAccFollowNode1" presStyleIdx="0" presStyleCnt="2">
        <dgm:presLayoutVars>
          <dgm:bulletEnabled val="1"/>
        </dgm:presLayoutVars>
      </dgm:prSet>
      <dgm:spPr/>
    </dgm:pt>
    <dgm:pt modelId="{82B9D58A-2619-4DF6-9A2E-832E29234087}" type="pres">
      <dgm:prSet presAssocID="{5D18CB15-FF1C-42FB-9A2D-29C57AA1AB3A}" presName="sp" presStyleCnt="0"/>
      <dgm:spPr/>
    </dgm:pt>
    <dgm:pt modelId="{20BE9EB1-2ED9-418F-AFB5-48FC4193F7A1}" type="pres">
      <dgm:prSet presAssocID="{DDC15A5F-1CEB-4122-8399-A35A286BE99F}" presName="linNode" presStyleCnt="0"/>
      <dgm:spPr/>
    </dgm:pt>
    <dgm:pt modelId="{F1C1FE56-C84E-4AE1-81BE-7CC9B43030BE}" type="pres">
      <dgm:prSet presAssocID="{DDC15A5F-1CEB-4122-8399-A35A286BE99F}" presName="parentText" presStyleLbl="node1" presStyleIdx="2" presStyleCnt="4">
        <dgm:presLayoutVars>
          <dgm:chMax val="1"/>
          <dgm:bulletEnabled val="1"/>
        </dgm:presLayoutVars>
      </dgm:prSet>
      <dgm:spPr/>
    </dgm:pt>
    <dgm:pt modelId="{786DAEAC-9E46-491A-A21A-AD77E58815F9}" type="pres">
      <dgm:prSet presAssocID="{DDC15A5F-1CEB-4122-8399-A35A286BE99F}" presName="descendantText" presStyleLbl="alignAccFollowNode1" presStyleIdx="1" presStyleCnt="2">
        <dgm:presLayoutVars>
          <dgm:bulletEnabled val="1"/>
        </dgm:presLayoutVars>
      </dgm:prSet>
      <dgm:spPr/>
    </dgm:pt>
    <dgm:pt modelId="{49B055EB-8B2C-4E98-BB1C-29FC08103CD4}" type="pres">
      <dgm:prSet presAssocID="{415A0148-AC28-4C3D-8FA9-282608674C30}" presName="sp" presStyleCnt="0"/>
      <dgm:spPr/>
    </dgm:pt>
    <dgm:pt modelId="{D9153097-CD53-4CCA-92C7-8F45909427ED}" type="pres">
      <dgm:prSet presAssocID="{4AB0675F-C92C-4A56-9D55-104DC2DA9FC9}" presName="linNode" presStyleCnt="0"/>
      <dgm:spPr/>
    </dgm:pt>
    <dgm:pt modelId="{6CD043F7-868C-4673-89F5-FD363FFBEAF8}" type="pres">
      <dgm:prSet presAssocID="{4AB0675F-C92C-4A56-9D55-104DC2DA9FC9}" presName="parentText" presStyleLbl="node1" presStyleIdx="3" presStyleCnt="4">
        <dgm:presLayoutVars>
          <dgm:chMax val="1"/>
          <dgm:bulletEnabled val="1"/>
        </dgm:presLayoutVars>
      </dgm:prSet>
      <dgm:spPr/>
    </dgm:pt>
  </dgm:ptLst>
  <dgm:cxnLst>
    <dgm:cxn modelId="{F387C409-324A-44CC-AF37-200D707CF5F8}" srcId="{E38A2B57-B118-411F-8920-914D83FC40E0}" destId="{AB655841-33D3-429C-843A-5F06F142F72E}" srcOrd="1" destOrd="0" parTransId="{01DA8AC1-1980-4E53-8715-60C0BB6DFC85}" sibTransId="{CADB863A-22F4-4F9E-80DB-5F61A5CF21DB}"/>
    <dgm:cxn modelId="{4340672C-2C3F-41E5-85A2-5AA43A1B4CF1}" type="presOf" srcId="{CBDE28EA-3C1E-4FF1-BAC3-2F43E0E7D3FD}" destId="{A3DA229C-A07F-4433-8F1A-50D293738CBB}" srcOrd="0" destOrd="0" presId="urn:microsoft.com/office/officeart/2005/8/layout/vList5"/>
    <dgm:cxn modelId="{0EB15E2E-EEC3-4299-A260-4B36664BC23C}" type="presOf" srcId="{8CF0AB44-2133-47E3-AAA5-1D883B5B07D2}" destId="{786DAEAC-9E46-491A-A21A-AD77E58815F9}" srcOrd="0" destOrd="0" presId="urn:microsoft.com/office/officeart/2005/8/layout/vList5"/>
    <dgm:cxn modelId="{352DD439-F9B5-4417-B2DE-23CB333392BF}" srcId="{E38A2B57-B118-411F-8920-914D83FC40E0}" destId="{F445604B-E9D6-469E-A7F0-83C951F0EC06}" srcOrd="0" destOrd="0" parTransId="{76ECB0AD-A5F4-495A-9B4D-2EF698A9BA5B}" sibTransId="{FE337AD2-6A2E-4DBF-99EF-21DE4546FFBC}"/>
    <dgm:cxn modelId="{19571E5D-B188-4B9A-AD6E-AB0407349342}" srcId="{BC32949A-79D1-48F6-B977-253DB3124410}" destId="{4AB0675F-C92C-4A56-9D55-104DC2DA9FC9}" srcOrd="3" destOrd="0" parTransId="{E79B36FA-BCD5-496F-84B6-007C5F793EF1}" sibTransId="{2377C36B-01BD-4DF1-A1DF-174CB161C81D}"/>
    <dgm:cxn modelId="{94B8845F-259D-4F83-A37C-215D0F55AFBC}" type="presOf" srcId="{E38A2B57-B118-411F-8920-914D83FC40E0}" destId="{9F2A6BF3-0E30-436B-AA68-40D66712D5CC}" srcOrd="0" destOrd="0" presId="urn:microsoft.com/office/officeart/2005/8/layout/vList5"/>
    <dgm:cxn modelId="{9ECFA763-2EE2-41C3-9136-17199809F0D5}" srcId="{BC32949A-79D1-48F6-B977-253DB3124410}" destId="{CBDE28EA-3C1E-4FF1-BAC3-2F43E0E7D3FD}" srcOrd="0" destOrd="0" parTransId="{560EB0BE-8DF3-4FFD-9845-D8013DD73091}" sibTransId="{B0AC7597-7AAB-4E6C-8F89-8FBC895FE779}"/>
    <dgm:cxn modelId="{54C7F354-43FD-4002-B57F-D1B8B5210AAE}" srcId="{DDC15A5F-1CEB-4122-8399-A35A286BE99F}" destId="{6C4264AC-DD2D-44D8-A603-FEFF415D3577}" srcOrd="1" destOrd="0" parTransId="{08771F53-9310-4662-873A-8D4A62CDB63C}" sibTransId="{60629FF4-C511-4064-94A8-F83843E94749}"/>
    <dgm:cxn modelId="{B777BF8F-D370-4AA3-B060-B092C385B31C}" type="presOf" srcId="{BC32949A-79D1-48F6-B977-253DB3124410}" destId="{8237B8E4-A3FF-405D-8B11-94614613CE2D}" srcOrd="0" destOrd="0" presId="urn:microsoft.com/office/officeart/2005/8/layout/vList5"/>
    <dgm:cxn modelId="{ABCBFE93-7165-4B20-B350-60445496A46B}" srcId="{DDC15A5F-1CEB-4122-8399-A35A286BE99F}" destId="{8CF0AB44-2133-47E3-AAA5-1D883B5B07D2}" srcOrd="0" destOrd="0" parTransId="{FEA1EA1A-555D-4C63-8D87-35BC1B8148C6}" sibTransId="{80EDBC4E-4307-40CB-B2CF-748486366E1A}"/>
    <dgm:cxn modelId="{FBC945A7-8D6F-4CD6-9642-96B90117CACF}" type="presOf" srcId="{4AB0675F-C92C-4A56-9D55-104DC2DA9FC9}" destId="{6CD043F7-868C-4673-89F5-FD363FFBEAF8}" srcOrd="0" destOrd="0" presId="urn:microsoft.com/office/officeart/2005/8/layout/vList5"/>
    <dgm:cxn modelId="{FF1ADBD0-C805-49FF-A7FA-03F7B9019CA2}" type="presOf" srcId="{6C4264AC-DD2D-44D8-A603-FEFF415D3577}" destId="{786DAEAC-9E46-491A-A21A-AD77E58815F9}" srcOrd="0" destOrd="1" presId="urn:microsoft.com/office/officeart/2005/8/layout/vList5"/>
    <dgm:cxn modelId="{74CA9BDA-BC98-487B-BEF9-0E749AC5FAD7}" type="presOf" srcId="{AB655841-33D3-429C-843A-5F06F142F72E}" destId="{6491D21A-C87C-4368-AC25-EB6D5FAA92C8}" srcOrd="0" destOrd="1" presId="urn:microsoft.com/office/officeart/2005/8/layout/vList5"/>
    <dgm:cxn modelId="{3685C2DB-8B11-4D41-8B00-AEB350FB075B}" type="presOf" srcId="{DDC15A5F-1CEB-4122-8399-A35A286BE99F}" destId="{F1C1FE56-C84E-4AE1-81BE-7CC9B43030BE}" srcOrd="0" destOrd="0" presId="urn:microsoft.com/office/officeart/2005/8/layout/vList5"/>
    <dgm:cxn modelId="{348DE8EA-7F18-4711-9516-4D440FE67052}" type="presOf" srcId="{F445604B-E9D6-469E-A7F0-83C951F0EC06}" destId="{6491D21A-C87C-4368-AC25-EB6D5FAA92C8}" srcOrd="0" destOrd="0" presId="urn:microsoft.com/office/officeart/2005/8/layout/vList5"/>
    <dgm:cxn modelId="{08049FF6-308E-48A3-A39B-7BC2F15A01EF}" srcId="{BC32949A-79D1-48F6-B977-253DB3124410}" destId="{E38A2B57-B118-411F-8920-914D83FC40E0}" srcOrd="1" destOrd="0" parTransId="{E6E2D5EE-F52A-42EF-A53A-02DB386528D9}" sibTransId="{5D18CB15-FF1C-42FB-9A2D-29C57AA1AB3A}"/>
    <dgm:cxn modelId="{F29416FB-86C7-4F56-A209-B414F1656A91}" srcId="{BC32949A-79D1-48F6-B977-253DB3124410}" destId="{DDC15A5F-1CEB-4122-8399-A35A286BE99F}" srcOrd="2" destOrd="0" parTransId="{6017757E-DD48-4DF8-854F-EE302F853D09}" sibTransId="{415A0148-AC28-4C3D-8FA9-282608674C30}"/>
    <dgm:cxn modelId="{C511499C-B193-46DA-A77C-19A5944948F0}" type="presParOf" srcId="{8237B8E4-A3FF-405D-8B11-94614613CE2D}" destId="{5271F8C5-E034-4DD5-9D1F-B5D4E74C0557}" srcOrd="0" destOrd="0" presId="urn:microsoft.com/office/officeart/2005/8/layout/vList5"/>
    <dgm:cxn modelId="{A8A1AE53-8799-4E55-851F-7D3B12EDC411}" type="presParOf" srcId="{5271F8C5-E034-4DD5-9D1F-B5D4E74C0557}" destId="{A3DA229C-A07F-4433-8F1A-50D293738CBB}" srcOrd="0" destOrd="0" presId="urn:microsoft.com/office/officeart/2005/8/layout/vList5"/>
    <dgm:cxn modelId="{A59BF62A-C193-4D58-8457-A32F42040F1C}" type="presParOf" srcId="{8237B8E4-A3FF-405D-8B11-94614613CE2D}" destId="{8CF7BFA8-0B50-436F-B247-42EADEE73695}" srcOrd="1" destOrd="0" presId="urn:microsoft.com/office/officeart/2005/8/layout/vList5"/>
    <dgm:cxn modelId="{5AC9F78A-6784-4A88-B781-B49AAA366864}" type="presParOf" srcId="{8237B8E4-A3FF-405D-8B11-94614613CE2D}" destId="{117A56F7-63DA-4DC9-A36F-43A9F35A4811}" srcOrd="2" destOrd="0" presId="urn:microsoft.com/office/officeart/2005/8/layout/vList5"/>
    <dgm:cxn modelId="{525001EA-A6E1-4FE1-BE33-D1CF3A2E2D13}" type="presParOf" srcId="{117A56F7-63DA-4DC9-A36F-43A9F35A4811}" destId="{9F2A6BF3-0E30-436B-AA68-40D66712D5CC}" srcOrd="0" destOrd="0" presId="urn:microsoft.com/office/officeart/2005/8/layout/vList5"/>
    <dgm:cxn modelId="{10396BC9-10AC-4B09-983C-18C9EBA22F5F}" type="presParOf" srcId="{117A56F7-63DA-4DC9-A36F-43A9F35A4811}" destId="{6491D21A-C87C-4368-AC25-EB6D5FAA92C8}" srcOrd="1" destOrd="0" presId="urn:microsoft.com/office/officeart/2005/8/layout/vList5"/>
    <dgm:cxn modelId="{7B40566C-E731-4E11-B8CC-2855B23430CA}" type="presParOf" srcId="{8237B8E4-A3FF-405D-8B11-94614613CE2D}" destId="{82B9D58A-2619-4DF6-9A2E-832E29234087}" srcOrd="3" destOrd="0" presId="urn:microsoft.com/office/officeart/2005/8/layout/vList5"/>
    <dgm:cxn modelId="{557B89EC-6078-4C55-BFE1-1E47083EE09F}" type="presParOf" srcId="{8237B8E4-A3FF-405D-8B11-94614613CE2D}" destId="{20BE9EB1-2ED9-418F-AFB5-48FC4193F7A1}" srcOrd="4" destOrd="0" presId="urn:microsoft.com/office/officeart/2005/8/layout/vList5"/>
    <dgm:cxn modelId="{8328C573-2F2B-4811-9CDA-52ADF61CC51D}" type="presParOf" srcId="{20BE9EB1-2ED9-418F-AFB5-48FC4193F7A1}" destId="{F1C1FE56-C84E-4AE1-81BE-7CC9B43030BE}" srcOrd="0" destOrd="0" presId="urn:microsoft.com/office/officeart/2005/8/layout/vList5"/>
    <dgm:cxn modelId="{81BF3D95-0138-4882-9A4D-8F0C004445CD}" type="presParOf" srcId="{20BE9EB1-2ED9-418F-AFB5-48FC4193F7A1}" destId="{786DAEAC-9E46-491A-A21A-AD77E58815F9}" srcOrd="1" destOrd="0" presId="urn:microsoft.com/office/officeart/2005/8/layout/vList5"/>
    <dgm:cxn modelId="{29CB1E80-0CB6-4133-8664-639A4DABD396}" type="presParOf" srcId="{8237B8E4-A3FF-405D-8B11-94614613CE2D}" destId="{49B055EB-8B2C-4E98-BB1C-29FC08103CD4}" srcOrd="5" destOrd="0" presId="urn:microsoft.com/office/officeart/2005/8/layout/vList5"/>
    <dgm:cxn modelId="{FB0FAF8D-65DF-498C-AC56-4A31F278FEB4}" type="presParOf" srcId="{8237B8E4-A3FF-405D-8B11-94614613CE2D}" destId="{D9153097-CD53-4CCA-92C7-8F45909427ED}" srcOrd="6" destOrd="0" presId="urn:microsoft.com/office/officeart/2005/8/layout/vList5"/>
    <dgm:cxn modelId="{B9626EEA-E4DC-4EA8-BEA6-8541BCE17BAE}" type="presParOf" srcId="{D9153097-CD53-4CCA-92C7-8F45909427ED}" destId="{6CD043F7-868C-4673-89F5-FD363FFBEAF8}"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15450E-67A3-4636-BD3B-CBB6325CAB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998A4A-54E7-4668-9F70-FCB03E84E464}">
      <dgm:prSet/>
      <dgm:spPr/>
      <dgm:t>
        <a:bodyPr/>
        <a:lstStyle/>
        <a:p>
          <a:r>
            <a:rPr lang="en-US"/>
            <a:t>WISKI </a:t>
          </a:r>
        </a:p>
      </dgm:t>
    </dgm:pt>
    <dgm:pt modelId="{9679344C-371C-484E-8C3B-0AD5D9A2E085}" type="parTrans" cxnId="{CF0B868C-B824-44C7-868D-E203FCEF6CFC}">
      <dgm:prSet/>
      <dgm:spPr/>
      <dgm:t>
        <a:bodyPr/>
        <a:lstStyle/>
        <a:p>
          <a:endParaRPr lang="en-US"/>
        </a:p>
      </dgm:t>
    </dgm:pt>
    <dgm:pt modelId="{0DF6C135-B608-4D7E-B752-ACC42EDF2B3A}" type="sibTrans" cxnId="{CF0B868C-B824-44C7-868D-E203FCEF6CFC}">
      <dgm:prSet/>
      <dgm:spPr/>
      <dgm:t>
        <a:bodyPr/>
        <a:lstStyle/>
        <a:p>
          <a:endParaRPr lang="en-US"/>
        </a:p>
      </dgm:t>
    </dgm:pt>
    <dgm:pt modelId="{A3E04676-2694-46A2-AD60-5E3D202AD650}">
      <dgm:prSet/>
      <dgm:spPr/>
      <dgm:t>
        <a:bodyPr/>
        <a:lstStyle/>
        <a:p>
          <a:r>
            <a:rPr lang="en-US"/>
            <a:t>Cuizinart</a:t>
          </a:r>
        </a:p>
      </dgm:t>
    </dgm:pt>
    <dgm:pt modelId="{E348FFC8-2851-46AB-94C3-F7A13A6DD871}" type="parTrans" cxnId="{EB4283BD-150A-4299-BA59-C9D1E5073C9E}">
      <dgm:prSet/>
      <dgm:spPr/>
      <dgm:t>
        <a:bodyPr/>
        <a:lstStyle/>
        <a:p>
          <a:endParaRPr lang="en-US"/>
        </a:p>
      </dgm:t>
    </dgm:pt>
    <dgm:pt modelId="{2F6379AB-88C3-405D-BD40-52D53EDB31B1}" type="sibTrans" cxnId="{EB4283BD-150A-4299-BA59-C9D1E5073C9E}">
      <dgm:prSet/>
      <dgm:spPr/>
      <dgm:t>
        <a:bodyPr/>
        <a:lstStyle/>
        <a:p>
          <a:endParaRPr lang="en-US"/>
        </a:p>
      </dgm:t>
    </dgm:pt>
    <dgm:pt modelId="{0836E6C1-5BFD-427A-A1CA-6A02A858D353}">
      <dgm:prSet/>
      <dgm:spPr/>
      <dgm:t>
        <a:bodyPr/>
        <a:lstStyle/>
        <a:p>
          <a:r>
            <a:rPr lang="en-US"/>
            <a:t>Compute Canada (Graham Supercomputer)</a:t>
          </a:r>
        </a:p>
      </dgm:t>
    </dgm:pt>
    <dgm:pt modelId="{64F2D4F7-E122-4B9F-B1B8-3CF5982B13AC}" type="parTrans" cxnId="{88AC8028-D5C3-4534-B919-F3CFBBE3AEA2}">
      <dgm:prSet/>
      <dgm:spPr/>
      <dgm:t>
        <a:bodyPr/>
        <a:lstStyle/>
        <a:p>
          <a:endParaRPr lang="en-US"/>
        </a:p>
      </dgm:t>
    </dgm:pt>
    <dgm:pt modelId="{0A57F825-6549-4724-BB6C-C750D8A66252}" type="sibTrans" cxnId="{88AC8028-D5C3-4534-B919-F3CFBBE3AEA2}">
      <dgm:prSet/>
      <dgm:spPr/>
      <dgm:t>
        <a:bodyPr/>
        <a:lstStyle/>
        <a:p>
          <a:endParaRPr lang="en-US"/>
        </a:p>
      </dgm:t>
    </dgm:pt>
    <dgm:pt modelId="{D3843C6A-8291-4D31-A4D1-76F0F771F39E}">
      <dgm:prSet/>
      <dgm:spPr/>
      <dgm:t>
        <a:bodyPr/>
        <a:lstStyle/>
        <a:p>
          <a:r>
            <a:rPr lang="en-US"/>
            <a:t>DM websites</a:t>
          </a:r>
        </a:p>
      </dgm:t>
    </dgm:pt>
    <dgm:pt modelId="{86270664-AF6F-43B5-802C-50C08097322C}" type="parTrans" cxnId="{4EE60D9C-34CA-43BE-B977-69EB57236E68}">
      <dgm:prSet/>
      <dgm:spPr/>
      <dgm:t>
        <a:bodyPr/>
        <a:lstStyle/>
        <a:p>
          <a:endParaRPr lang="en-US"/>
        </a:p>
      </dgm:t>
    </dgm:pt>
    <dgm:pt modelId="{84C2AD44-DC3D-4FB6-916E-00DCB9B7ABB8}" type="sibTrans" cxnId="{4EE60D9C-34CA-43BE-B977-69EB57236E68}">
      <dgm:prSet/>
      <dgm:spPr/>
      <dgm:t>
        <a:bodyPr/>
        <a:lstStyle/>
        <a:p>
          <a:endParaRPr lang="en-US"/>
        </a:p>
      </dgm:t>
    </dgm:pt>
    <dgm:pt modelId="{C1FE75EF-1C7E-4892-AD14-987FE7B5F562}" type="pres">
      <dgm:prSet presAssocID="{BA15450E-67A3-4636-BD3B-CBB6325CABB6}" presName="linear" presStyleCnt="0">
        <dgm:presLayoutVars>
          <dgm:animLvl val="lvl"/>
          <dgm:resizeHandles val="exact"/>
        </dgm:presLayoutVars>
      </dgm:prSet>
      <dgm:spPr/>
    </dgm:pt>
    <dgm:pt modelId="{942D0792-457B-4F86-B251-E35EEAAF1558}" type="pres">
      <dgm:prSet presAssocID="{5D998A4A-54E7-4668-9F70-FCB03E84E464}" presName="parentText" presStyleLbl="node1" presStyleIdx="0" presStyleCnt="4" custLinFactY="-8499" custLinFactNeighborX="-213" custLinFactNeighborY="-100000">
        <dgm:presLayoutVars>
          <dgm:chMax val="0"/>
          <dgm:bulletEnabled val="1"/>
        </dgm:presLayoutVars>
      </dgm:prSet>
      <dgm:spPr/>
    </dgm:pt>
    <dgm:pt modelId="{0AB49BD3-48A2-444C-A237-AA65BD575953}" type="pres">
      <dgm:prSet presAssocID="{0DF6C135-B608-4D7E-B752-ACC42EDF2B3A}" presName="spacer" presStyleCnt="0"/>
      <dgm:spPr/>
    </dgm:pt>
    <dgm:pt modelId="{D27CD749-886E-41B7-9573-63EEE8AC11C0}" type="pres">
      <dgm:prSet presAssocID="{A3E04676-2694-46A2-AD60-5E3D202AD650}" presName="parentText" presStyleLbl="node1" presStyleIdx="1" presStyleCnt="4">
        <dgm:presLayoutVars>
          <dgm:chMax val="0"/>
          <dgm:bulletEnabled val="1"/>
        </dgm:presLayoutVars>
      </dgm:prSet>
      <dgm:spPr/>
    </dgm:pt>
    <dgm:pt modelId="{15586C4F-4535-4D11-8293-D8BF9B624F8E}" type="pres">
      <dgm:prSet presAssocID="{2F6379AB-88C3-405D-BD40-52D53EDB31B1}" presName="spacer" presStyleCnt="0"/>
      <dgm:spPr/>
    </dgm:pt>
    <dgm:pt modelId="{9D9DF59B-FA17-40F1-BFEF-6019F225DA8B}" type="pres">
      <dgm:prSet presAssocID="{0836E6C1-5BFD-427A-A1CA-6A02A858D353}" presName="parentText" presStyleLbl="node1" presStyleIdx="2" presStyleCnt="4">
        <dgm:presLayoutVars>
          <dgm:chMax val="0"/>
          <dgm:bulletEnabled val="1"/>
        </dgm:presLayoutVars>
      </dgm:prSet>
      <dgm:spPr/>
    </dgm:pt>
    <dgm:pt modelId="{FCE45ADE-06D4-45C9-8D2D-5A2C552EF4AF}" type="pres">
      <dgm:prSet presAssocID="{0A57F825-6549-4724-BB6C-C750D8A66252}" presName="spacer" presStyleCnt="0"/>
      <dgm:spPr/>
    </dgm:pt>
    <dgm:pt modelId="{709D8E04-0466-46ED-AEE0-71EE87EE022A}" type="pres">
      <dgm:prSet presAssocID="{D3843C6A-8291-4D31-A4D1-76F0F771F39E}" presName="parentText" presStyleLbl="node1" presStyleIdx="3" presStyleCnt="4">
        <dgm:presLayoutVars>
          <dgm:chMax val="0"/>
          <dgm:bulletEnabled val="1"/>
        </dgm:presLayoutVars>
      </dgm:prSet>
      <dgm:spPr/>
    </dgm:pt>
  </dgm:ptLst>
  <dgm:cxnLst>
    <dgm:cxn modelId="{88AC8028-D5C3-4534-B919-F3CFBBE3AEA2}" srcId="{BA15450E-67A3-4636-BD3B-CBB6325CABB6}" destId="{0836E6C1-5BFD-427A-A1CA-6A02A858D353}" srcOrd="2" destOrd="0" parTransId="{64F2D4F7-E122-4B9F-B1B8-3CF5982B13AC}" sibTransId="{0A57F825-6549-4724-BB6C-C750D8A66252}"/>
    <dgm:cxn modelId="{91F78047-1158-4B54-8B2F-EF90313AB47A}" type="presOf" srcId="{A3E04676-2694-46A2-AD60-5E3D202AD650}" destId="{D27CD749-886E-41B7-9573-63EEE8AC11C0}" srcOrd="0" destOrd="0" presId="urn:microsoft.com/office/officeart/2005/8/layout/vList2"/>
    <dgm:cxn modelId="{D145597E-5245-4196-B065-3C530860B5C6}" type="presOf" srcId="{D3843C6A-8291-4D31-A4D1-76F0F771F39E}" destId="{709D8E04-0466-46ED-AEE0-71EE87EE022A}" srcOrd="0" destOrd="0" presId="urn:microsoft.com/office/officeart/2005/8/layout/vList2"/>
    <dgm:cxn modelId="{E65CF680-F4A9-4F89-93D0-B5801FDD2825}" type="presOf" srcId="{BA15450E-67A3-4636-BD3B-CBB6325CABB6}" destId="{C1FE75EF-1C7E-4892-AD14-987FE7B5F562}" srcOrd="0" destOrd="0" presId="urn:microsoft.com/office/officeart/2005/8/layout/vList2"/>
    <dgm:cxn modelId="{CF0B868C-B824-44C7-868D-E203FCEF6CFC}" srcId="{BA15450E-67A3-4636-BD3B-CBB6325CABB6}" destId="{5D998A4A-54E7-4668-9F70-FCB03E84E464}" srcOrd="0" destOrd="0" parTransId="{9679344C-371C-484E-8C3B-0AD5D9A2E085}" sibTransId="{0DF6C135-B608-4D7E-B752-ACC42EDF2B3A}"/>
    <dgm:cxn modelId="{5782F08F-B2D2-4C9C-994D-F780C149AEFB}" type="presOf" srcId="{5D998A4A-54E7-4668-9F70-FCB03E84E464}" destId="{942D0792-457B-4F86-B251-E35EEAAF1558}" srcOrd="0" destOrd="0" presId="urn:microsoft.com/office/officeart/2005/8/layout/vList2"/>
    <dgm:cxn modelId="{4EE60D9C-34CA-43BE-B977-69EB57236E68}" srcId="{BA15450E-67A3-4636-BD3B-CBB6325CABB6}" destId="{D3843C6A-8291-4D31-A4D1-76F0F771F39E}" srcOrd="3" destOrd="0" parTransId="{86270664-AF6F-43B5-802C-50C08097322C}" sibTransId="{84C2AD44-DC3D-4FB6-916E-00DCB9B7ABB8}"/>
    <dgm:cxn modelId="{EB4283BD-150A-4299-BA59-C9D1E5073C9E}" srcId="{BA15450E-67A3-4636-BD3B-CBB6325CABB6}" destId="{A3E04676-2694-46A2-AD60-5E3D202AD650}" srcOrd="1" destOrd="0" parTransId="{E348FFC8-2851-46AB-94C3-F7A13A6DD871}" sibTransId="{2F6379AB-88C3-405D-BD40-52D53EDB31B1}"/>
    <dgm:cxn modelId="{C11459E4-8E4B-4B78-9FC6-F62E47AA72FB}" type="presOf" srcId="{0836E6C1-5BFD-427A-A1CA-6A02A858D353}" destId="{9D9DF59B-FA17-40F1-BFEF-6019F225DA8B}" srcOrd="0" destOrd="0" presId="urn:microsoft.com/office/officeart/2005/8/layout/vList2"/>
    <dgm:cxn modelId="{B4879E44-0346-4982-B23D-AD81C832606E}" type="presParOf" srcId="{C1FE75EF-1C7E-4892-AD14-987FE7B5F562}" destId="{942D0792-457B-4F86-B251-E35EEAAF1558}" srcOrd="0" destOrd="0" presId="urn:microsoft.com/office/officeart/2005/8/layout/vList2"/>
    <dgm:cxn modelId="{D0E1E64D-FAD8-4451-A01E-79A7A5341D5E}" type="presParOf" srcId="{C1FE75EF-1C7E-4892-AD14-987FE7B5F562}" destId="{0AB49BD3-48A2-444C-A237-AA65BD575953}" srcOrd="1" destOrd="0" presId="urn:microsoft.com/office/officeart/2005/8/layout/vList2"/>
    <dgm:cxn modelId="{3735807D-0838-40B2-9EA0-2C10BF87FE0D}" type="presParOf" srcId="{C1FE75EF-1C7E-4892-AD14-987FE7B5F562}" destId="{D27CD749-886E-41B7-9573-63EEE8AC11C0}" srcOrd="2" destOrd="0" presId="urn:microsoft.com/office/officeart/2005/8/layout/vList2"/>
    <dgm:cxn modelId="{A8605F0C-8295-446A-9D8B-134AF3D84BEE}" type="presParOf" srcId="{C1FE75EF-1C7E-4892-AD14-987FE7B5F562}" destId="{15586C4F-4535-4D11-8293-D8BF9B624F8E}" srcOrd="3" destOrd="0" presId="urn:microsoft.com/office/officeart/2005/8/layout/vList2"/>
    <dgm:cxn modelId="{06B5AF8F-D52E-46C6-A0E3-2A165581A43E}" type="presParOf" srcId="{C1FE75EF-1C7E-4892-AD14-987FE7B5F562}" destId="{9D9DF59B-FA17-40F1-BFEF-6019F225DA8B}" srcOrd="4" destOrd="0" presId="urn:microsoft.com/office/officeart/2005/8/layout/vList2"/>
    <dgm:cxn modelId="{56B9F121-D928-4466-B7C2-A3C4DB5E0962}" type="presParOf" srcId="{C1FE75EF-1C7E-4892-AD14-987FE7B5F562}" destId="{FCE45ADE-06D4-45C9-8D2D-5A2C552EF4AF}" srcOrd="5" destOrd="0" presId="urn:microsoft.com/office/officeart/2005/8/layout/vList2"/>
    <dgm:cxn modelId="{4C2BBFF6-C065-4AE4-83A0-62B71903CE60}" type="presParOf" srcId="{C1FE75EF-1C7E-4892-AD14-987FE7B5F562}" destId="{709D8E04-0466-46ED-AEE0-71EE87EE022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51F63-62A7-4AAE-BF1B-13DA0597ACD9}">
      <dsp:nvSpPr>
        <dsp:cNvPr id="0" name=""/>
        <dsp:cNvSpPr/>
      </dsp:nvSpPr>
      <dsp:spPr>
        <a:xfrm>
          <a:off x="0" y="0"/>
          <a:ext cx="78867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CA" sz="3200" kern="1200" dirty="0"/>
            <a:t>Data Management :</a:t>
          </a:r>
          <a:endParaRPr lang="en-US" sz="3200" kern="1200" dirty="0"/>
        </a:p>
      </dsp:txBody>
      <dsp:txXfrm>
        <a:off x="36553" y="36553"/>
        <a:ext cx="7813594" cy="675694"/>
      </dsp:txXfrm>
    </dsp:sp>
    <dsp:sp modelId="{BA92B466-65DA-42DA-A6E0-F240E79A9608}">
      <dsp:nvSpPr>
        <dsp:cNvPr id="0" name=""/>
        <dsp:cNvSpPr/>
      </dsp:nvSpPr>
      <dsp:spPr>
        <a:xfrm>
          <a:off x="0" y="927189"/>
          <a:ext cx="7886700"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CA" sz="2500" kern="1200" dirty="0"/>
            <a:t>Objectives</a:t>
          </a:r>
          <a:endParaRPr lang="en-US" sz="2500" kern="1200" dirty="0"/>
        </a:p>
        <a:p>
          <a:pPr marL="228600" lvl="1" indent="-228600" algn="l" defTabSz="1111250">
            <a:lnSpc>
              <a:spcPct val="90000"/>
            </a:lnSpc>
            <a:spcBef>
              <a:spcPct val="0"/>
            </a:spcBef>
            <a:spcAft>
              <a:spcPct val="20000"/>
            </a:spcAft>
            <a:buChar char="•"/>
          </a:pPr>
          <a:r>
            <a:rPr lang="en-US" sz="2500" kern="1200" dirty="0"/>
            <a:t>Advances</a:t>
          </a:r>
        </a:p>
        <a:p>
          <a:pPr marL="457200" lvl="2" indent="-228600" algn="l" defTabSz="1111250">
            <a:lnSpc>
              <a:spcPct val="90000"/>
            </a:lnSpc>
            <a:spcBef>
              <a:spcPct val="0"/>
            </a:spcBef>
            <a:spcAft>
              <a:spcPct val="20000"/>
            </a:spcAft>
            <a:buChar char="•"/>
          </a:pPr>
          <a:r>
            <a:rPr lang="en-US" sz="2500" kern="1200" dirty="0"/>
            <a:t>GWF Data Policy update</a:t>
          </a:r>
        </a:p>
        <a:p>
          <a:pPr marL="457200" lvl="2" indent="-228600" algn="l" defTabSz="1111250">
            <a:lnSpc>
              <a:spcPct val="90000"/>
            </a:lnSpc>
            <a:spcBef>
              <a:spcPct val="0"/>
            </a:spcBef>
            <a:spcAft>
              <a:spcPct val="20000"/>
            </a:spcAft>
            <a:buChar char="•"/>
          </a:pPr>
          <a:r>
            <a:rPr lang="en-US" sz="2500" kern="1200"/>
            <a:t>Education and Awareness in data management </a:t>
          </a:r>
        </a:p>
        <a:p>
          <a:pPr marL="457200" lvl="2" indent="-228600" algn="l" defTabSz="1111250">
            <a:lnSpc>
              <a:spcPct val="90000"/>
            </a:lnSpc>
            <a:spcBef>
              <a:spcPct val="0"/>
            </a:spcBef>
            <a:spcAft>
              <a:spcPct val="20000"/>
            </a:spcAft>
            <a:buChar char="•"/>
          </a:pPr>
          <a:r>
            <a:rPr lang="en-US" sz="2500" kern="1200"/>
            <a:t>Metadata management</a:t>
          </a:r>
        </a:p>
        <a:p>
          <a:pPr marL="457200" lvl="2" indent="-228600" algn="l" defTabSz="1111250">
            <a:lnSpc>
              <a:spcPct val="90000"/>
            </a:lnSpc>
            <a:spcBef>
              <a:spcPct val="0"/>
            </a:spcBef>
            <a:spcAft>
              <a:spcPct val="20000"/>
            </a:spcAft>
            <a:buChar char="•"/>
          </a:pPr>
          <a:r>
            <a:rPr lang="en-US" sz="2500" kern="1200"/>
            <a:t>Data management tools </a:t>
          </a:r>
        </a:p>
        <a:p>
          <a:pPr marL="457200" lvl="2" indent="-228600" algn="l" defTabSz="1111250">
            <a:lnSpc>
              <a:spcPct val="90000"/>
            </a:lnSpc>
            <a:spcBef>
              <a:spcPct val="0"/>
            </a:spcBef>
            <a:spcAft>
              <a:spcPct val="20000"/>
            </a:spcAft>
            <a:buChar char="•"/>
          </a:pPr>
          <a:r>
            <a:rPr lang="en-CA" sz="2500" kern="1200"/>
            <a:t>Archiving and preservation of GWF data</a:t>
          </a:r>
          <a:endParaRPr lang="en-US" sz="2500" kern="1200"/>
        </a:p>
        <a:p>
          <a:pPr marL="228600" lvl="1" indent="-228600" algn="l" defTabSz="1111250">
            <a:lnSpc>
              <a:spcPct val="90000"/>
            </a:lnSpc>
            <a:spcBef>
              <a:spcPct val="0"/>
            </a:spcBef>
            <a:spcAft>
              <a:spcPct val="20000"/>
            </a:spcAft>
            <a:buChar char="•"/>
          </a:pPr>
          <a:r>
            <a:rPr lang="en-US" sz="2500" kern="1200" dirty="0"/>
            <a:t>Next Steps </a:t>
          </a:r>
        </a:p>
      </dsp:txBody>
      <dsp:txXfrm>
        <a:off x="0" y="927189"/>
        <a:ext cx="7886700" cy="324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ED996-59B9-4472-8D87-9349960C6E1E}">
      <dsp:nvSpPr>
        <dsp:cNvPr id="0" name=""/>
        <dsp:cNvSpPr/>
      </dsp:nvSpPr>
      <dsp:spPr>
        <a:xfrm>
          <a:off x="14150" y="0"/>
          <a:ext cx="2708445" cy="2796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Research Data Management</a:t>
          </a:r>
        </a:p>
      </dsp:txBody>
      <dsp:txXfrm>
        <a:off x="14150" y="0"/>
        <a:ext cx="2708445" cy="839022"/>
      </dsp:txXfrm>
    </dsp:sp>
    <dsp:sp modelId="{A875DB7E-7E3C-48D4-ACBE-9DC4936CFF4E}">
      <dsp:nvSpPr>
        <dsp:cNvPr id="0" name=""/>
        <dsp:cNvSpPr/>
      </dsp:nvSpPr>
      <dsp:spPr>
        <a:xfrm>
          <a:off x="41581" y="837497"/>
          <a:ext cx="2605828" cy="1817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Planning</a:t>
          </a:r>
        </a:p>
        <a:p>
          <a:pPr marL="0" lvl="0" indent="0" algn="ctr" defTabSz="1066800" rtl="0">
            <a:lnSpc>
              <a:spcPct val="90000"/>
            </a:lnSpc>
            <a:spcBef>
              <a:spcPct val="0"/>
            </a:spcBef>
            <a:spcAft>
              <a:spcPct val="35000"/>
            </a:spcAft>
            <a:buNone/>
          </a:pPr>
          <a:r>
            <a:rPr lang="en-CA" sz="2400" kern="1200" dirty="0">
              <a:latin typeface="Calibri Light" panose="020F0302020204030204"/>
            </a:rPr>
            <a:t> </a:t>
          </a:r>
          <a:r>
            <a:rPr lang="en-CA" sz="2400" kern="1200" dirty="0"/>
            <a:t>Storage</a:t>
          </a:r>
        </a:p>
        <a:p>
          <a:pPr marL="0" lvl="0" indent="0" algn="ctr" defTabSz="1066800">
            <a:lnSpc>
              <a:spcPct val="90000"/>
            </a:lnSpc>
            <a:spcBef>
              <a:spcPct val="0"/>
            </a:spcBef>
            <a:spcAft>
              <a:spcPct val="35000"/>
            </a:spcAft>
            <a:buNone/>
          </a:pPr>
          <a:r>
            <a:rPr lang="en-CA" sz="2400" kern="1200" dirty="0"/>
            <a:t>Description</a:t>
          </a:r>
        </a:p>
        <a:p>
          <a:pPr marL="0" lvl="0" indent="0" algn="ctr" defTabSz="1066800">
            <a:lnSpc>
              <a:spcPct val="90000"/>
            </a:lnSpc>
            <a:spcBef>
              <a:spcPct val="0"/>
            </a:spcBef>
            <a:spcAft>
              <a:spcPct val="35000"/>
            </a:spcAft>
            <a:buNone/>
          </a:pPr>
          <a:r>
            <a:rPr lang="en-CA" sz="2400" kern="1200" dirty="0"/>
            <a:t>Security</a:t>
          </a:r>
          <a:endParaRPr lang="en-US" sz="2400" kern="1200" dirty="0"/>
        </a:p>
      </dsp:txBody>
      <dsp:txXfrm>
        <a:off x="94820" y="890736"/>
        <a:ext cx="2499350" cy="1711248"/>
      </dsp:txXfrm>
    </dsp:sp>
    <dsp:sp modelId="{AAE38379-D632-4E9F-AF4D-3B0B548F99FD}">
      <dsp:nvSpPr>
        <dsp:cNvPr id="0" name=""/>
        <dsp:cNvSpPr/>
      </dsp:nvSpPr>
      <dsp:spPr>
        <a:xfrm>
          <a:off x="2922561" y="0"/>
          <a:ext cx="2708445" cy="2796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Data Governance</a:t>
          </a:r>
          <a:endParaRPr lang="en-US" sz="2400" kern="1200" dirty="0"/>
        </a:p>
      </dsp:txBody>
      <dsp:txXfrm>
        <a:off x="2922561" y="0"/>
        <a:ext cx="2708445" cy="839022"/>
      </dsp:txXfrm>
    </dsp:sp>
    <dsp:sp modelId="{08E5E441-4467-4CA4-BD88-23933D873E80}">
      <dsp:nvSpPr>
        <dsp:cNvPr id="0" name=""/>
        <dsp:cNvSpPr/>
      </dsp:nvSpPr>
      <dsp:spPr>
        <a:xfrm>
          <a:off x="3006604" y="860360"/>
          <a:ext cx="2558181" cy="18160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Best Practices</a:t>
          </a:r>
        </a:p>
        <a:p>
          <a:pPr marL="0" lvl="0" indent="0" algn="ctr" defTabSz="1066800">
            <a:lnSpc>
              <a:spcPct val="90000"/>
            </a:lnSpc>
            <a:spcBef>
              <a:spcPct val="0"/>
            </a:spcBef>
            <a:spcAft>
              <a:spcPct val="35000"/>
            </a:spcAft>
            <a:buNone/>
          </a:pPr>
          <a:r>
            <a:rPr lang="en-CA" sz="2400" kern="1200" dirty="0"/>
            <a:t>Formalize Data Management Roles</a:t>
          </a:r>
          <a:endParaRPr lang="en-US" sz="2400" kern="1200" dirty="0"/>
        </a:p>
      </dsp:txBody>
      <dsp:txXfrm>
        <a:off x="3059794" y="913550"/>
        <a:ext cx="2451801" cy="1709648"/>
      </dsp:txXfrm>
    </dsp:sp>
    <dsp:sp modelId="{C1808722-0457-4ED1-A328-92D8A4F3B352}">
      <dsp:nvSpPr>
        <dsp:cNvPr id="0" name=""/>
        <dsp:cNvSpPr/>
      </dsp:nvSpPr>
      <dsp:spPr>
        <a:xfrm>
          <a:off x="5824200" y="0"/>
          <a:ext cx="2708445" cy="27967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Data Stewardship</a:t>
          </a:r>
          <a:endParaRPr lang="en-US" sz="2400" kern="1200" dirty="0"/>
        </a:p>
      </dsp:txBody>
      <dsp:txXfrm>
        <a:off x="5824200" y="0"/>
        <a:ext cx="2708445" cy="839022"/>
      </dsp:txXfrm>
    </dsp:sp>
    <dsp:sp modelId="{DABD30C5-3694-4429-B889-FBD9DA7FA67A}">
      <dsp:nvSpPr>
        <dsp:cNvPr id="0" name=""/>
        <dsp:cNvSpPr/>
      </dsp:nvSpPr>
      <dsp:spPr>
        <a:xfrm>
          <a:off x="5924987" y="864782"/>
          <a:ext cx="2539763" cy="1816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Protect data assets</a:t>
          </a:r>
        </a:p>
        <a:p>
          <a:pPr marL="0" lvl="0" indent="0" algn="ctr" defTabSz="1066800">
            <a:lnSpc>
              <a:spcPct val="90000"/>
            </a:lnSpc>
            <a:spcBef>
              <a:spcPct val="0"/>
            </a:spcBef>
            <a:spcAft>
              <a:spcPct val="35000"/>
            </a:spcAft>
            <a:buNone/>
          </a:pPr>
          <a:r>
            <a:rPr lang="en-CA" sz="2400" kern="1200" dirty="0"/>
            <a:t>Preserve data</a:t>
          </a:r>
        </a:p>
        <a:p>
          <a:pPr marL="0" lvl="0" indent="0" algn="ctr" defTabSz="1066800">
            <a:lnSpc>
              <a:spcPct val="90000"/>
            </a:lnSpc>
            <a:spcBef>
              <a:spcPct val="0"/>
            </a:spcBef>
            <a:spcAft>
              <a:spcPct val="35000"/>
            </a:spcAft>
            <a:buNone/>
          </a:pPr>
          <a:r>
            <a:rPr lang="en-CA" sz="2400" kern="1200" dirty="0"/>
            <a:t>Enrich data</a:t>
          </a:r>
          <a:endParaRPr lang="en-US" sz="2400" kern="1200" dirty="0"/>
        </a:p>
      </dsp:txBody>
      <dsp:txXfrm>
        <a:off x="5978205" y="918000"/>
        <a:ext cx="2433327" cy="1710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ED37C-7A29-43C7-9DC1-2E24314BF35E}">
      <dsp:nvSpPr>
        <dsp:cNvPr id="0" name=""/>
        <dsp:cNvSpPr/>
      </dsp:nvSpPr>
      <dsp:spPr>
        <a:xfrm>
          <a:off x="20187" y="0"/>
          <a:ext cx="8738763" cy="260385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CFBEC5-0E9F-4136-94E4-BCB14136315F}">
      <dsp:nvSpPr>
        <dsp:cNvPr id="0" name=""/>
        <dsp:cNvSpPr/>
      </dsp:nvSpPr>
      <dsp:spPr>
        <a:xfrm>
          <a:off x="0" y="781156"/>
          <a:ext cx="2633741" cy="10415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Light" panose="020F0302020204030204"/>
            </a:rPr>
            <a:t>Consultation</a:t>
          </a:r>
          <a:endParaRPr lang="en-US" sz="2700" b="1" i="0" u="none" strike="noStrike" kern="1200" cap="none" baseline="0" noProof="0" dirty="0">
            <a:solidFill>
              <a:srgbClr val="010000"/>
            </a:solidFill>
            <a:latin typeface="Calibri Light" panose="020F0302020204030204"/>
            <a:cs typeface="Calibri Light"/>
          </a:endParaRPr>
        </a:p>
      </dsp:txBody>
      <dsp:txXfrm>
        <a:off x="50844" y="832000"/>
        <a:ext cx="2532053" cy="939853"/>
      </dsp:txXfrm>
    </dsp:sp>
    <dsp:sp modelId="{FE0A0184-035C-4484-A2B1-FA5DB945E87B}">
      <dsp:nvSpPr>
        <dsp:cNvPr id="0" name=""/>
        <dsp:cNvSpPr/>
      </dsp:nvSpPr>
      <dsp:spPr>
        <a:xfrm>
          <a:off x="2822984" y="781156"/>
          <a:ext cx="2633741" cy="10415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Calibri Light" panose="020F0302020204030204"/>
            </a:rPr>
            <a:t>Education</a:t>
          </a:r>
        </a:p>
      </dsp:txBody>
      <dsp:txXfrm>
        <a:off x="2873828" y="832000"/>
        <a:ext cx="2532053" cy="939853"/>
      </dsp:txXfrm>
    </dsp:sp>
    <dsp:sp modelId="{3F4DF70E-8CEF-482D-89A3-84E026F5FA49}">
      <dsp:nvSpPr>
        <dsp:cNvPr id="0" name=""/>
        <dsp:cNvSpPr/>
      </dsp:nvSpPr>
      <dsp:spPr>
        <a:xfrm>
          <a:off x="5674756" y="781156"/>
          <a:ext cx="2633741" cy="10415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Light" panose="020F0302020204030204"/>
            </a:rPr>
            <a:t>Technology</a:t>
          </a:r>
          <a:endParaRPr lang="en-US" sz="2700" b="1" kern="1200" dirty="0"/>
        </a:p>
      </dsp:txBody>
      <dsp:txXfrm>
        <a:off x="5725600" y="832000"/>
        <a:ext cx="2532053" cy="939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AEBD4-56F1-4DA4-A476-337CE9021A92}">
      <dsp:nvSpPr>
        <dsp:cNvPr id="0" name=""/>
        <dsp:cNvSpPr/>
      </dsp:nvSpPr>
      <dsp:spPr>
        <a:xfrm>
          <a:off x="595310" y="1463"/>
          <a:ext cx="4273133" cy="25638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CA" sz="2800" kern="1200" dirty="0"/>
            <a:t>Findable</a:t>
          </a:r>
        </a:p>
        <a:p>
          <a:pPr marL="228600" lvl="1" indent="-228600" algn="l" defTabSz="1066800">
            <a:lnSpc>
              <a:spcPct val="90000"/>
            </a:lnSpc>
            <a:spcBef>
              <a:spcPct val="0"/>
            </a:spcBef>
            <a:spcAft>
              <a:spcPct val="15000"/>
            </a:spcAft>
            <a:buChar char="•"/>
          </a:pPr>
          <a:r>
            <a:rPr lang="en-CA" sz="2400" kern="1200" dirty="0">
              <a:latin typeface="+mn-lt"/>
            </a:rPr>
            <a:t>(Meta)data identifier (DOI*)</a:t>
          </a:r>
        </a:p>
        <a:p>
          <a:pPr marL="228600" lvl="1" indent="-228600" algn="l" defTabSz="1066800">
            <a:lnSpc>
              <a:spcPct val="90000"/>
            </a:lnSpc>
            <a:spcBef>
              <a:spcPct val="0"/>
            </a:spcBef>
            <a:spcAft>
              <a:spcPct val="15000"/>
            </a:spcAft>
            <a:buChar char="•"/>
          </a:pPr>
          <a:r>
            <a:rPr lang="en-CA" sz="2400" kern="1200" dirty="0">
              <a:latin typeface="+mn-lt"/>
            </a:rPr>
            <a:t>Data has rich Metadata</a:t>
          </a:r>
        </a:p>
        <a:p>
          <a:pPr marL="228600" lvl="1" indent="-228600" algn="l" defTabSz="1066800" rtl="0">
            <a:lnSpc>
              <a:spcPct val="90000"/>
            </a:lnSpc>
            <a:spcBef>
              <a:spcPct val="0"/>
            </a:spcBef>
            <a:spcAft>
              <a:spcPct val="15000"/>
            </a:spcAft>
            <a:buChar char="•"/>
          </a:pPr>
          <a:r>
            <a:rPr lang="en-CA" sz="2400" kern="1200" dirty="0">
              <a:latin typeface="+mn-lt"/>
            </a:rPr>
            <a:t>Metadata contains identifier</a:t>
          </a:r>
        </a:p>
        <a:p>
          <a:pPr marL="228600" lvl="1" indent="-228600" algn="l" defTabSz="1066800" rtl="0">
            <a:lnSpc>
              <a:spcPct val="90000"/>
            </a:lnSpc>
            <a:spcBef>
              <a:spcPct val="0"/>
            </a:spcBef>
            <a:spcAft>
              <a:spcPct val="15000"/>
            </a:spcAft>
            <a:buChar char="•"/>
          </a:pPr>
          <a:r>
            <a:rPr lang="en-CA" sz="2400" kern="1200" dirty="0">
              <a:latin typeface="+mn-lt"/>
            </a:rPr>
            <a:t>(Meta)data are part of a searchable resource</a:t>
          </a:r>
        </a:p>
      </dsp:txBody>
      <dsp:txXfrm>
        <a:off x="595310" y="1463"/>
        <a:ext cx="4273133" cy="2563879"/>
      </dsp:txXfrm>
    </dsp:sp>
    <dsp:sp modelId="{E2F3B2F6-AF72-4096-A5AD-68B2ECC66CFB}">
      <dsp:nvSpPr>
        <dsp:cNvPr id="0" name=""/>
        <dsp:cNvSpPr/>
      </dsp:nvSpPr>
      <dsp:spPr>
        <a:xfrm>
          <a:off x="5295757" y="1463"/>
          <a:ext cx="4273133" cy="25638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CA" sz="2800" kern="1200" dirty="0"/>
            <a:t>Accessible</a:t>
          </a:r>
        </a:p>
        <a:p>
          <a:pPr marL="228600" lvl="1" indent="-228600" algn="l" defTabSz="1066800" rtl="0">
            <a:lnSpc>
              <a:spcPct val="90000"/>
            </a:lnSpc>
            <a:spcBef>
              <a:spcPct val="0"/>
            </a:spcBef>
            <a:spcAft>
              <a:spcPct val="15000"/>
            </a:spcAft>
            <a:buChar char="•"/>
          </a:pPr>
          <a:r>
            <a:rPr lang="en-CA" sz="2400" kern="1200" dirty="0">
              <a:latin typeface="+mn-lt"/>
            </a:rPr>
            <a:t>Meta(data) retrievable by DOI using standard protocol</a:t>
          </a:r>
        </a:p>
        <a:p>
          <a:pPr marL="228600" lvl="1" indent="-228600" algn="l" defTabSz="1066800" rtl="0">
            <a:lnSpc>
              <a:spcPct val="90000"/>
            </a:lnSpc>
            <a:spcBef>
              <a:spcPct val="0"/>
            </a:spcBef>
            <a:spcAft>
              <a:spcPct val="15000"/>
            </a:spcAft>
            <a:buChar char="•"/>
          </a:pPr>
          <a:r>
            <a:rPr lang="en-CA" sz="2400" kern="1200" dirty="0">
              <a:latin typeface="+mn-lt"/>
            </a:rPr>
            <a:t>Protocol is free/open</a:t>
          </a:r>
        </a:p>
        <a:p>
          <a:pPr marL="228600" lvl="1" indent="-228600" algn="l" defTabSz="1066800" rtl="0">
            <a:lnSpc>
              <a:spcPct val="90000"/>
            </a:lnSpc>
            <a:spcBef>
              <a:spcPct val="0"/>
            </a:spcBef>
            <a:spcAft>
              <a:spcPct val="15000"/>
            </a:spcAft>
            <a:buChar char="•"/>
          </a:pPr>
          <a:r>
            <a:rPr lang="en-CA" sz="2400" kern="1200" dirty="0">
              <a:latin typeface="+mn-lt"/>
            </a:rPr>
            <a:t>Protocol can control access</a:t>
          </a:r>
        </a:p>
        <a:p>
          <a:pPr marL="228600" lvl="1" indent="-228600" algn="l" defTabSz="1066800" rtl="0">
            <a:lnSpc>
              <a:spcPct val="90000"/>
            </a:lnSpc>
            <a:spcBef>
              <a:spcPct val="0"/>
            </a:spcBef>
            <a:spcAft>
              <a:spcPct val="15000"/>
            </a:spcAft>
            <a:buChar char="•"/>
          </a:pPr>
          <a:r>
            <a:rPr lang="en-CA" sz="2400" kern="1200" dirty="0">
              <a:latin typeface="+mn-lt"/>
            </a:rPr>
            <a:t>Metadata are accessible</a:t>
          </a:r>
        </a:p>
      </dsp:txBody>
      <dsp:txXfrm>
        <a:off x="5295757" y="1463"/>
        <a:ext cx="4273133" cy="2563879"/>
      </dsp:txXfrm>
    </dsp:sp>
    <dsp:sp modelId="{15F6666C-B01E-4ED8-92F5-3B63723C3ADF}">
      <dsp:nvSpPr>
        <dsp:cNvPr id="0" name=""/>
        <dsp:cNvSpPr/>
      </dsp:nvSpPr>
      <dsp:spPr>
        <a:xfrm>
          <a:off x="595310" y="2992657"/>
          <a:ext cx="4273133" cy="25638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CA" sz="2800" kern="1200" dirty="0"/>
            <a:t>Interoperable</a:t>
          </a:r>
        </a:p>
        <a:p>
          <a:pPr marL="0" lvl="0" indent="0" algn="l" defTabSz="1244600">
            <a:lnSpc>
              <a:spcPct val="90000"/>
            </a:lnSpc>
            <a:spcBef>
              <a:spcPct val="0"/>
            </a:spcBef>
            <a:spcAft>
              <a:spcPct val="35000"/>
            </a:spcAft>
            <a:buNone/>
          </a:pPr>
          <a:r>
            <a:rPr lang="en-CA" sz="2400" kern="1200" dirty="0"/>
            <a:t>(Meta)data:</a:t>
          </a:r>
          <a:endParaRPr lang="en-CA" sz="2800" kern="1200" dirty="0"/>
        </a:p>
        <a:p>
          <a:pPr marL="228600" lvl="1" indent="-228600" algn="l" defTabSz="1066800">
            <a:lnSpc>
              <a:spcPct val="90000"/>
            </a:lnSpc>
            <a:spcBef>
              <a:spcPct val="0"/>
            </a:spcBef>
            <a:spcAft>
              <a:spcPct val="15000"/>
            </a:spcAft>
            <a:buChar char="•"/>
          </a:pPr>
          <a:r>
            <a:rPr lang="en-CA" sz="2400" kern="1200" dirty="0"/>
            <a:t>Use formal, accessible and shared language</a:t>
          </a:r>
        </a:p>
        <a:p>
          <a:pPr marL="228600" lvl="1" indent="-228600" algn="l" defTabSz="1066800">
            <a:lnSpc>
              <a:spcPct val="90000"/>
            </a:lnSpc>
            <a:spcBef>
              <a:spcPct val="0"/>
            </a:spcBef>
            <a:spcAft>
              <a:spcPct val="15000"/>
            </a:spcAft>
            <a:buChar char="•"/>
          </a:pPr>
          <a:r>
            <a:rPr lang="en-CA" sz="2400" kern="1200" dirty="0"/>
            <a:t>Use FAIR Vocabularies</a:t>
          </a:r>
        </a:p>
        <a:p>
          <a:pPr marL="228600" lvl="1" indent="-228600" algn="l" defTabSz="1066800">
            <a:lnSpc>
              <a:spcPct val="90000"/>
            </a:lnSpc>
            <a:spcBef>
              <a:spcPct val="0"/>
            </a:spcBef>
            <a:spcAft>
              <a:spcPct val="15000"/>
            </a:spcAft>
            <a:buChar char="•"/>
          </a:pPr>
          <a:r>
            <a:rPr lang="en-CA" sz="2400" kern="1200" dirty="0"/>
            <a:t>references other (meta)data</a:t>
          </a:r>
        </a:p>
      </dsp:txBody>
      <dsp:txXfrm>
        <a:off x="595310" y="2992657"/>
        <a:ext cx="4273133" cy="2563879"/>
      </dsp:txXfrm>
    </dsp:sp>
    <dsp:sp modelId="{43A58ECE-2283-4DD9-81FE-A37D4ABFF506}">
      <dsp:nvSpPr>
        <dsp:cNvPr id="0" name=""/>
        <dsp:cNvSpPr/>
      </dsp:nvSpPr>
      <dsp:spPr>
        <a:xfrm>
          <a:off x="5295757" y="2992657"/>
          <a:ext cx="4273133" cy="25638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CA" sz="2800" kern="1200" dirty="0"/>
            <a:t>Reusable</a:t>
          </a:r>
        </a:p>
        <a:p>
          <a:pPr marL="228600" lvl="1" indent="-228600" algn="l" defTabSz="1066800" rtl="0">
            <a:lnSpc>
              <a:spcPct val="90000"/>
            </a:lnSpc>
            <a:spcBef>
              <a:spcPct val="0"/>
            </a:spcBef>
            <a:spcAft>
              <a:spcPct val="15000"/>
            </a:spcAft>
            <a:buChar char="•"/>
          </a:pPr>
          <a:r>
            <a:rPr lang="en-CA" sz="2400" kern="1200" dirty="0"/>
            <a:t>Meta(data) richly described</a:t>
          </a:r>
        </a:p>
        <a:p>
          <a:pPr marL="228600" lvl="1" indent="-228600" algn="l" defTabSz="1066800" rtl="0">
            <a:lnSpc>
              <a:spcPct val="90000"/>
            </a:lnSpc>
            <a:spcBef>
              <a:spcPct val="0"/>
            </a:spcBef>
            <a:spcAft>
              <a:spcPct val="15000"/>
            </a:spcAft>
            <a:buChar char="•"/>
          </a:pPr>
          <a:r>
            <a:rPr lang="en-CA" sz="2400" kern="1200" dirty="0"/>
            <a:t>Clear data license</a:t>
          </a:r>
        </a:p>
        <a:p>
          <a:pPr marL="228600" lvl="1" indent="-228600" algn="l" defTabSz="1066800" rtl="0">
            <a:lnSpc>
              <a:spcPct val="90000"/>
            </a:lnSpc>
            <a:spcBef>
              <a:spcPct val="0"/>
            </a:spcBef>
            <a:spcAft>
              <a:spcPct val="15000"/>
            </a:spcAft>
            <a:buChar char="•"/>
          </a:pPr>
          <a:r>
            <a:rPr lang="en-CA" sz="2400" kern="1200" dirty="0"/>
            <a:t>Detailed provenance</a:t>
          </a:r>
        </a:p>
        <a:p>
          <a:pPr marL="228600" lvl="1" indent="-228600" algn="l" defTabSz="1066800" rtl="0">
            <a:lnSpc>
              <a:spcPct val="90000"/>
            </a:lnSpc>
            <a:spcBef>
              <a:spcPct val="0"/>
            </a:spcBef>
            <a:spcAft>
              <a:spcPct val="15000"/>
            </a:spcAft>
            <a:buChar char="•"/>
          </a:pPr>
          <a:r>
            <a:rPr lang="en-CA" sz="2400" kern="1200" dirty="0"/>
            <a:t>Meet domain standard</a:t>
          </a:r>
        </a:p>
      </dsp:txBody>
      <dsp:txXfrm>
        <a:off x="5295757" y="2992657"/>
        <a:ext cx="4273133" cy="2563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BE8EF-A256-4F0E-93BE-B56D3A418136}">
      <dsp:nvSpPr>
        <dsp:cNvPr id="0" name=""/>
        <dsp:cNvSpPr/>
      </dsp:nvSpPr>
      <dsp:spPr>
        <a:xfrm>
          <a:off x="0" y="237445"/>
          <a:ext cx="8430161" cy="1181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4274" tIns="312420" rIns="654274"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mn-lt"/>
            </a:rPr>
            <a:t>Data Handling </a:t>
          </a:r>
        </a:p>
        <a:p>
          <a:pPr marL="228600" lvl="1" indent="-228600" algn="l" defTabSz="1066800">
            <a:lnSpc>
              <a:spcPct val="90000"/>
            </a:lnSpc>
            <a:spcBef>
              <a:spcPct val="0"/>
            </a:spcBef>
            <a:spcAft>
              <a:spcPct val="15000"/>
            </a:spcAft>
            <a:buChar char="•"/>
          </a:pPr>
          <a:r>
            <a:rPr lang="en-US" sz="2400" kern="1200" dirty="0">
              <a:latin typeface="+mn-lt"/>
            </a:rPr>
            <a:t>Embargo periods</a:t>
          </a:r>
        </a:p>
      </dsp:txBody>
      <dsp:txXfrm>
        <a:off x="0" y="237445"/>
        <a:ext cx="8430161" cy="1181250"/>
      </dsp:txXfrm>
    </dsp:sp>
    <dsp:sp modelId="{71B1FF60-CB20-4F56-B84C-DBC1EF0085BF}">
      <dsp:nvSpPr>
        <dsp:cNvPr id="0" name=""/>
        <dsp:cNvSpPr/>
      </dsp:nvSpPr>
      <dsp:spPr>
        <a:xfrm>
          <a:off x="421508" y="16045"/>
          <a:ext cx="5901112"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048" tIns="0" rIns="223048" bIns="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mn-lt"/>
            </a:rPr>
            <a:t>Policy Changes</a:t>
          </a:r>
        </a:p>
      </dsp:txBody>
      <dsp:txXfrm>
        <a:off x="443124" y="37661"/>
        <a:ext cx="5857880" cy="399568"/>
      </dsp:txXfrm>
    </dsp:sp>
    <dsp:sp modelId="{3E6C0CCD-0921-4237-88EB-BB9F59073AE5}">
      <dsp:nvSpPr>
        <dsp:cNvPr id="0" name=""/>
        <dsp:cNvSpPr/>
      </dsp:nvSpPr>
      <dsp:spPr>
        <a:xfrm>
          <a:off x="0" y="1721095"/>
          <a:ext cx="8430161" cy="2315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4274" tIns="312420" rIns="65427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Definitions</a:t>
          </a:r>
        </a:p>
        <a:p>
          <a:pPr marL="228600" lvl="1" indent="-228600" algn="l" defTabSz="1066800">
            <a:lnSpc>
              <a:spcPct val="90000"/>
            </a:lnSpc>
            <a:spcBef>
              <a:spcPct val="0"/>
            </a:spcBef>
            <a:spcAft>
              <a:spcPct val="15000"/>
            </a:spcAft>
            <a:buChar char="•"/>
          </a:pPr>
          <a:r>
            <a:rPr lang="en-US" sz="2400" kern="1200" dirty="0"/>
            <a:t>Active-phase DM and Storage</a:t>
          </a:r>
        </a:p>
        <a:p>
          <a:pPr marL="228600" lvl="1" indent="-228600" algn="l" defTabSz="1066800">
            <a:lnSpc>
              <a:spcPct val="90000"/>
            </a:lnSpc>
            <a:spcBef>
              <a:spcPct val="0"/>
            </a:spcBef>
            <a:spcAft>
              <a:spcPct val="15000"/>
            </a:spcAft>
            <a:buChar char="•"/>
          </a:pPr>
          <a:r>
            <a:rPr lang="en-US" sz="2400" kern="1200" dirty="0"/>
            <a:t>Archiving/Discovery/Access</a:t>
          </a:r>
        </a:p>
        <a:p>
          <a:pPr marL="228600" lvl="1" indent="-228600" algn="l" defTabSz="1066800">
            <a:lnSpc>
              <a:spcPct val="90000"/>
            </a:lnSpc>
            <a:spcBef>
              <a:spcPct val="0"/>
            </a:spcBef>
            <a:spcAft>
              <a:spcPct val="15000"/>
            </a:spcAft>
            <a:buChar char="•"/>
          </a:pPr>
          <a:r>
            <a:rPr lang="en-US" sz="2400" kern="1200" dirty="0"/>
            <a:t>Roles of DM Team and Researchers within GWF</a:t>
          </a:r>
        </a:p>
        <a:p>
          <a:pPr marL="228600" lvl="1" indent="-228600" algn="l" defTabSz="1066800">
            <a:lnSpc>
              <a:spcPct val="90000"/>
            </a:lnSpc>
            <a:spcBef>
              <a:spcPct val="0"/>
            </a:spcBef>
            <a:spcAft>
              <a:spcPct val="15000"/>
            </a:spcAft>
            <a:buChar char="•"/>
          </a:pPr>
          <a:r>
            <a:rPr lang="en-US" sz="2400" kern="1200" dirty="0"/>
            <a:t>Handling sensitive datasets</a:t>
          </a:r>
        </a:p>
      </dsp:txBody>
      <dsp:txXfrm>
        <a:off x="0" y="1721095"/>
        <a:ext cx="8430161" cy="2315250"/>
      </dsp:txXfrm>
    </dsp:sp>
    <dsp:sp modelId="{5E67E68F-38E7-4551-B3C1-FEA3ED673AE0}">
      <dsp:nvSpPr>
        <dsp:cNvPr id="0" name=""/>
        <dsp:cNvSpPr/>
      </dsp:nvSpPr>
      <dsp:spPr>
        <a:xfrm>
          <a:off x="421508" y="1499695"/>
          <a:ext cx="7382528"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048" tIns="0" rIns="223048" bIns="0" numCol="1" spcCol="1270" anchor="ctr" anchorCtr="0">
          <a:noAutofit/>
        </a:bodyPr>
        <a:lstStyle/>
        <a:p>
          <a:pPr marL="0" lvl="0" indent="0" algn="l" defTabSz="1244600">
            <a:lnSpc>
              <a:spcPct val="90000"/>
            </a:lnSpc>
            <a:spcBef>
              <a:spcPct val="0"/>
            </a:spcBef>
            <a:spcAft>
              <a:spcPct val="35000"/>
            </a:spcAft>
            <a:buNone/>
          </a:pPr>
          <a:r>
            <a:rPr lang="en-US" sz="2800" kern="1200" dirty="0"/>
            <a:t>Policy Clarifications</a:t>
          </a:r>
        </a:p>
      </dsp:txBody>
      <dsp:txXfrm>
        <a:off x="443124" y="1521311"/>
        <a:ext cx="7339296" cy="399568"/>
      </dsp:txXfrm>
    </dsp:sp>
    <dsp:sp modelId="{853CC505-C54B-477D-94DC-481B2E9BE0C3}">
      <dsp:nvSpPr>
        <dsp:cNvPr id="0" name=""/>
        <dsp:cNvSpPr/>
      </dsp:nvSpPr>
      <dsp:spPr>
        <a:xfrm>
          <a:off x="0" y="4338745"/>
          <a:ext cx="8430161"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4274" tIns="312420" rIns="654274"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The new Data Policy outlines the role of the DM team in assisting researchers with DM </a:t>
          </a:r>
        </a:p>
      </dsp:txBody>
      <dsp:txXfrm>
        <a:off x="0" y="4338745"/>
        <a:ext cx="8430161" cy="1134000"/>
      </dsp:txXfrm>
    </dsp:sp>
    <dsp:sp modelId="{4D1DA675-E4DB-4496-AA10-D1D2B5E3F234}">
      <dsp:nvSpPr>
        <dsp:cNvPr id="0" name=""/>
        <dsp:cNvSpPr/>
      </dsp:nvSpPr>
      <dsp:spPr>
        <a:xfrm>
          <a:off x="401338" y="4117345"/>
          <a:ext cx="802675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048" tIns="0" rIns="223048" bIns="0" numCol="1" spcCol="1270" anchor="ctr" anchorCtr="0">
          <a:noAutofit/>
        </a:bodyPr>
        <a:lstStyle/>
        <a:p>
          <a:pPr marL="0" lvl="0" indent="0" algn="l" defTabSz="1244600">
            <a:lnSpc>
              <a:spcPct val="90000"/>
            </a:lnSpc>
            <a:spcBef>
              <a:spcPct val="0"/>
            </a:spcBef>
            <a:spcAft>
              <a:spcPct val="35000"/>
            </a:spcAft>
            <a:buNone/>
          </a:pPr>
          <a:r>
            <a:rPr lang="en-US" sz="2800" kern="1200" dirty="0"/>
            <a:t>DM Service List, Appendix C</a:t>
          </a:r>
        </a:p>
      </dsp:txBody>
      <dsp:txXfrm>
        <a:off x="422954" y="4138961"/>
        <a:ext cx="7983524"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5F9A1-8BB2-449C-A598-0997C07D003F}">
      <dsp:nvSpPr>
        <dsp:cNvPr id="0" name=""/>
        <dsp:cNvSpPr/>
      </dsp:nvSpPr>
      <dsp:spPr>
        <a:xfrm>
          <a:off x="3501544" y="2723892"/>
          <a:ext cx="3329201" cy="3329201"/>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Posters and Documentation</a:t>
          </a:r>
        </a:p>
      </dsp:txBody>
      <dsp:txXfrm>
        <a:off x="4170861" y="3503741"/>
        <a:ext cx="1990567" cy="1711279"/>
      </dsp:txXfrm>
    </dsp:sp>
    <dsp:sp modelId="{B6B73D0E-949E-4ECB-B07B-710450B54019}">
      <dsp:nvSpPr>
        <dsp:cNvPr id="0" name=""/>
        <dsp:cNvSpPr/>
      </dsp:nvSpPr>
      <dsp:spPr>
        <a:xfrm>
          <a:off x="1564554" y="1936990"/>
          <a:ext cx="2421237" cy="2421237"/>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Workshops &amp; Seminars</a:t>
          </a:r>
        </a:p>
      </dsp:txBody>
      <dsp:txXfrm>
        <a:off x="2174108" y="2550228"/>
        <a:ext cx="1202129" cy="1194761"/>
      </dsp:txXfrm>
    </dsp:sp>
    <dsp:sp modelId="{5D0C44DC-6AC6-48AF-9EFA-9D0F68EDFC14}">
      <dsp:nvSpPr>
        <dsp:cNvPr id="0" name=""/>
        <dsp:cNvSpPr/>
      </dsp:nvSpPr>
      <dsp:spPr>
        <a:xfrm rot="20700000">
          <a:off x="2920694" y="266583"/>
          <a:ext cx="2372318" cy="237231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Individual Consultation</a:t>
          </a:r>
        </a:p>
      </dsp:txBody>
      <dsp:txXfrm rot="-20700000">
        <a:off x="3441013" y="786902"/>
        <a:ext cx="1331680" cy="1331680"/>
      </dsp:txXfrm>
    </dsp:sp>
    <dsp:sp modelId="{2E636588-239F-496F-8569-FC843F55FC2B}">
      <dsp:nvSpPr>
        <dsp:cNvPr id="0" name=""/>
        <dsp:cNvSpPr/>
      </dsp:nvSpPr>
      <dsp:spPr>
        <a:xfrm>
          <a:off x="3266463" y="2209538"/>
          <a:ext cx="4261378" cy="4261378"/>
        </a:xfrm>
        <a:prstGeom prst="circularArrow">
          <a:avLst>
            <a:gd name="adj1" fmla="val 4688"/>
            <a:gd name="adj2" fmla="val 299029"/>
            <a:gd name="adj3" fmla="val 2547912"/>
            <a:gd name="adj4" fmla="val 1579450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9493B0-0BA2-47C8-81B8-DADF3737CBAB}">
      <dsp:nvSpPr>
        <dsp:cNvPr id="0" name=""/>
        <dsp:cNvSpPr/>
      </dsp:nvSpPr>
      <dsp:spPr>
        <a:xfrm>
          <a:off x="1135758" y="1393284"/>
          <a:ext cx="3096157" cy="30961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9AA6B-9377-4822-A2B8-AC6BAF7A18D8}">
      <dsp:nvSpPr>
        <dsp:cNvPr id="0" name=""/>
        <dsp:cNvSpPr/>
      </dsp:nvSpPr>
      <dsp:spPr>
        <a:xfrm>
          <a:off x="2371953" y="-261020"/>
          <a:ext cx="3338281" cy="333828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54262-5136-4B10-BA0A-38AC03C8DF4B}">
      <dsp:nvSpPr>
        <dsp:cNvPr id="0" name=""/>
        <dsp:cNvSpPr/>
      </dsp:nvSpPr>
      <dsp:spPr>
        <a:xfrm>
          <a:off x="1409627" y="2963760"/>
          <a:ext cx="1638051" cy="1406569"/>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Data </a:t>
          </a:r>
          <a:r>
            <a:rPr lang="en-US" sz="2000" kern="1200" dirty="0" err="1"/>
            <a:t>Mgt</a:t>
          </a:r>
          <a:r>
            <a:rPr lang="en-US" sz="2000" kern="1200" dirty="0"/>
            <a:t> plans</a:t>
          </a:r>
          <a:endParaRPr lang="en-US" sz="2000" b="0" kern="1200" dirty="0"/>
        </a:p>
      </dsp:txBody>
      <dsp:txXfrm>
        <a:off x="1663345" y="3181624"/>
        <a:ext cx="1130615" cy="970841"/>
      </dsp:txXfrm>
    </dsp:sp>
    <dsp:sp modelId="{E278B55B-24A2-4035-8395-03F7BA7CBE33}">
      <dsp:nvSpPr>
        <dsp:cNvPr id="0" name=""/>
        <dsp:cNvSpPr/>
      </dsp:nvSpPr>
      <dsp:spPr>
        <a:xfrm>
          <a:off x="1448711" y="3592777"/>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47CF4D-9D98-4B85-B039-44502380DFB9}">
      <dsp:nvSpPr>
        <dsp:cNvPr id="0" name=""/>
        <dsp:cNvSpPr/>
      </dsp:nvSpPr>
      <dsp:spPr>
        <a:xfrm>
          <a:off x="0" y="2186207"/>
          <a:ext cx="1638051" cy="1406569"/>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6ED83B-02F3-4CA3-AC72-5EC50028BBD8}">
      <dsp:nvSpPr>
        <dsp:cNvPr id="0" name=""/>
        <dsp:cNvSpPr/>
      </dsp:nvSpPr>
      <dsp:spPr>
        <a:xfrm>
          <a:off x="1122143" y="3406200"/>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55842"/>
              <a:satOff val="1320"/>
              <a:lumOff val="-5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F4B12-39C5-4F40-B0AE-E6DABE1BB139}">
      <dsp:nvSpPr>
        <dsp:cNvPr id="0" name=""/>
        <dsp:cNvSpPr/>
      </dsp:nvSpPr>
      <dsp:spPr>
        <a:xfrm>
          <a:off x="2819254" y="2182131"/>
          <a:ext cx="1638051" cy="1406569"/>
        </a:xfrm>
        <a:prstGeom prst="hexagon">
          <a:avLst>
            <a:gd name="adj" fmla="val 25000"/>
            <a:gd name="vf" fmla="val 115470"/>
          </a:avLst>
        </a:prstGeom>
        <a:solidFill>
          <a:schemeClr val="accent4">
            <a:hueOff val="-342853"/>
            <a:satOff val="2904"/>
            <a:lumOff val="-1255"/>
            <a:alphaOff val="0"/>
          </a:schemeClr>
        </a:solidFill>
        <a:ln w="12700" cap="flat" cmpd="sng" algn="ctr">
          <a:solidFill>
            <a:schemeClr val="accent4">
              <a:hueOff val="-342853"/>
              <a:satOff val="2904"/>
              <a:lumOff val="-125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t>GWF Metadata Tools</a:t>
          </a:r>
        </a:p>
      </dsp:txBody>
      <dsp:txXfrm>
        <a:off x="3072972" y="2399995"/>
        <a:ext cx="1130615" cy="970841"/>
      </dsp:txXfrm>
    </dsp:sp>
    <dsp:sp modelId="{10A1207A-E35C-4BC9-AC09-223179A91E72}">
      <dsp:nvSpPr>
        <dsp:cNvPr id="0" name=""/>
        <dsp:cNvSpPr/>
      </dsp:nvSpPr>
      <dsp:spPr>
        <a:xfrm>
          <a:off x="3946609" y="3398501"/>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311685"/>
              <a:satOff val="2640"/>
              <a:lumOff val="-11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AE1709-9EE5-4D30-9C72-72F1AC96CA31}">
      <dsp:nvSpPr>
        <dsp:cNvPr id="0" name=""/>
        <dsp:cNvSpPr/>
      </dsp:nvSpPr>
      <dsp:spPr>
        <a:xfrm>
          <a:off x="4228013" y="2961043"/>
          <a:ext cx="1638051" cy="1406569"/>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342853"/>
              <a:satOff val="2904"/>
              <a:lumOff val="-12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7E304B-0024-4194-971E-D8EF3B465BB4}">
      <dsp:nvSpPr>
        <dsp:cNvPr id="0" name=""/>
        <dsp:cNvSpPr/>
      </dsp:nvSpPr>
      <dsp:spPr>
        <a:xfrm>
          <a:off x="4267966" y="3586889"/>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467527"/>
              <a:satOff val="3960"/>
              <a:lumOff val="-171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BB25FF-745B-46EC-BD92-20439A8D17D3}">
      <dsp:nvSpPr>
        <dsp:cNvPr id="0" name=""/>
        <dsp:cNvSpPr/>
      </dsp:nvSpPr>
      <dsp:spPr>
        <a:xfrm>
          <a:off x="1409627" y="1409106"/>
          <a:ext cx="1638051" cy="1406569"/>
        </a:xfrm>
        <a:prstGeom prst="hexagon">
          <a:avLst>
            <a:gd name="adj" fmla="val 25000"/>
            <a:gd name="vf" fmla="val 115470"/>
          </a:avLst>
        </a:prstGeom>
        <a:solidFill>
          <a:schemeClr val="accent4">
            <a:hueOff val="-685707"/>
            <a:satOff val="5808"/>
            <a:lumOff val="-2510"/>
            <a:alphaOff val="0"/>
          </a:schemeClr>
        </a:solidFill>
        <a:ln w="12700" cap="flat" cmpd="sng" algn="ctr">
          <a:solidFill>
            <a:schemeClr val="accent4">
              <a:hueOff val="-685707"/>
              <a:satOff val="5808"/>
              <a:lumOff val="-25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Archiving data</a:t>
          </a:r>
        </a:p>
      </dsp:txBody>
      <dsp:txXfrm>
        <a:off x="1663345" y="1626970"/>
        <a:ext cx="1130615" cy="970841"/>
      </dsp:txXfrm>
    </dsp:sp>
    <dsp:sp modelId="{D06CFB1F-5CB1-4078-AA93-3530C40AD1EE}">
      <dsp:nvSpPr>
        <dsp:cNvPr id="0" name=""/>
        <dsp:cNvSpPr/>
      </dsp:nvSpPr>
      <dsp:spPr>
        <a:xfrm>
          <a:off x="2531770" y="1435825"/>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623370"/>
              <a:satOff val="5280"/>
              <a:lumOff val="-22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10CE06-3691-44EC-90A8-BFAA07566AE9}">
      <dsp:nvSpPr>
        <dsp:cNvPr id="0" name=""/>
        <dsp:cNvSpPr/>
      </dsp:nvSpPr>
      <dsp:spPr>
        <a:xfrm>
          <a:off x="2819254" y="627024"/>
          <a:ext cx="1638051" cy="1406569"/>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685707"/>
              <a:satOff val="5808"/>
              <a:lumOff val="-25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CD0656-FDF1-4C79-A9CD-C399DC597CF5}">
      <dsp:nvSpPr>
        <dsp:cNvPr id="0" name=""/>
        <dsp:cNvSpPr/>
      </dsp:nvSpPr>
      <dsp:spPr>
        <a:xfrm>
          <a:off x="2865287" y="1250154"/>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779212"/>
              <a:satOff val="6600"/>
              <a:lumOff val="-28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C4037F-1730-47F0-85DD-3C5481D7A984}">
      <dsp:nvSpPr>
        <dsp:cNvPr id="0" name=""/>
        <dsp:cNvSpPr/>
      </dsp:nvSpPr>
      <dsp:spPr>
        <a:xfrm>
          <a:off x="4228013" y="1405936"/>
          <a:ext cx="1638051" cy="1406569"/>
        </a:xfrm>
        <a:prstGeom prst="hexagon">
          <a:avLst>
            <a:gd name="adj" fmla="val 25000"/>
            <a:gd name="vf" fmla="val 115470"/>
          </a:avLst>
        </a:prstGeom>
        <a:solidFill>
          <a:schemeClr val="accent4">
            <a:hueOff val="-1028560"/>
            <a:satOff val="8712"/>
            <a:lumOff val="-3764"/>
            <a:alphaOff val="0"/>
          </a:schemeClr>
        </a:solidFill>
        <a:ln w="12700" cap="flat" cmpd="sng" algn="ctr">
          <a:solidFill>
            <a:schemeClr val="accent4">
              <a:hueOff val="-1028560"/>
              <a:satOff val="8712"/>
              <a:lumOff val="-376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n-US" sz="2100" kern="1200" dirty="0"/>
            <a:t>GWF Platforms</a:t>
          </a:r>
        </a:p>
      </dsp:txBody>
      <dsp:txXfrm>
        <a:off x="4481731" y="1623800"/>
        <a:ext cx="1130615" cy="970841"/>
      </dsp:txXfrm>
    </dsp:sp>
    <dsp:sp modelId="{44020C99-EC43-4277-9D9B-5FA20FFEFEC1}">
      <dsp:nvSpPr>
        <dsp:cNvPr id="0" name=""/>
        <dsp:cNvSpPr/>
      </dsp:nvSpPr>
      <dsp:spPr>
        <a:xfrm>
          <a:off x="5645458" y="2029066"/>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935054"/>
              <a:satOff val="7920"/>
              <a:lumOff val="-34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A04758-573D-44BC-9A6B-8E7659FAC090}">
      <dsp:nvSpPr>
        <dsp:cNvPr id="0" name=""/>
        <dsp:cNvSpPr/>
      </dsp:nvSpPr>
      <dsp:spPr>
        <a:xfrm>
          <a:off x="5637641" y="2196622"/>
          <a:ext cx="1638051" cy="1406569"/>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1028560"/>
              <a:satOff val="8712"/>
              <a:lumOff val="-37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CD737E-1925-495D-AD84-4A4401623D1A}">
      <dsp:nvSpPr>
        <dsp:cNvPr id="0" name=""/>
        <dsp:cNvSpPr/>
      </dsp:nvSpPr>
      <dsp:spPr>
        <a:xfrm>
          <a:off x="5957260" y="2221982"/>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090897"/>
              <a:satOff val="9240"/>
              <a:lumOff val="-39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B38D1D-BC58-4D3D-B024-2BFF631C2A93}">
      <dsp:nvSpPr>
        <dsp:cNvPr id="0" name=""/>
        <dsp:cNvSpPr/>
      </dsp:nvSpPr>
      <dsp:spPr>
        <a:xfrm>
          <a:off x="5637641" y="641969"/>
          <a:ext cx="1638051" cy="1406569"/>
        </a:xfrm>
        <a:prstGeom prst="hexagon">
          <a:avLst>
            <a:gd name="adj" fmla="val 25000"/>
            <a:gd name="vf" fmla="val 115470"/>
          </a:avLst>
        </a:prstGeom>
        <a:solidFill>
          <a:schemeClr val="accent4">
            <a:hueOff val="-1371413"/>
            <a:satOff val="11616"/>
            <a:lumOff val="-5019"/>
            <a:alphaOff val="0"/>
          </a:schemeClr>
        </a:solidFill>
        <a:ln w="12700" cap="flat" cmpd="sng" algn="ctr">
          <a:solidFill>
            <a:schemeClr val="accent4">
              <a:hueOff val="-1371413"/>
              <a:satOff val="11616"/>
              <a:lumOff val="-501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Data Cleaning</a:t>
          </a:r>
        </a:p>
      </dsp:txBody>
      <dsp:txXfrm>
        <a:off x="5891359" y="859833"/>
        <a:ext cx="1130615" cy="970841"/>
      </dsp:txXfrm>
    </dsp:sp>
    <dsp:sp modelId="{A4D2C4B1-E637-47DA-B85B-DB116A344519}">
      <dsp:nvSpPr>
        <dsp:cNvPr id="0" name=""/>
        <dsp:cNvSpPr/>
      </dsp:nvSpPr>
      <dsp:spPr>
        <a:xfrm>
          <a:off x="7055085" y="1272344"/>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246739"/>
              <a:satOff val="10560"/>
              <a:lumOff val="-45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67CC6D-28FE-42F8-AD98-AEEF532FAF34}">
      <dsp:nvSpPr>
        <dsp:cNvPr id="0" name=""/>
        <dsp:cNvSpPr/>
      </dsp:nvSpPr>
      <dsp:spPr>
        <a:xfrm>
          <a:off x="7047268" y="1426768"/>
          <a:ext cx="1638051" cy="1406569"/>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1371413"/>
              <a:satOff val="11616"/>
              <a:lumOff val="-50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0548E-3D00-4343-88F7-D7EA81F4AF5C}">
      <dsp:nvSpPr>
        <dsp:cNvPr id="0" name=""/>
        <dsp:cNvSpPr/>
      </dsp:nvSpPr>
      <dsp:spPr>
        <a:xfrm>
          <a:off x="7373836" y="1458015"/>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402582"/>
              <a:satOff val="11880"/>
              <a:lumOff val="-513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482F77-1CD4-472D-9F36-A3ED939D06A2}">
      <dsp:nvSpPr>
        <dsp:cNvPr id="0" name=""/>
        <dsp:cNvSpPr/>
      </dsp:nvSpPr>
      <dsp:spPr>
        <a:xfrm>
          <a:off x="7047268" y="2979157"/>
          <a:ext cx="1638051" cy="1406569"/>
        </a:xfrm>
        <a:prstGeom prst="hexagon">
          <a:avLst>
            <a:gd name="adj" fmla="val 25000"/>
            <a:gd name="vf" fmla="val 115470"/>
          </a:avLst>
        </a:prstGeom>
        <a:solidFill>
          <a:schemeClr val="accent4">
            <a:hueOff val="-1714266"/>
            <a:satOff val="14520"/>
            <a:lumOff val="-6274"/>
            <a:alphaOff val="0"/>
          </a:schemeClr>
        </a:solidFill>
        <a:ln w="12700" cap="flat" cmpd="sng" algn="ctr">
          <a:solidFill>
            <a:schemeClr val="accent4">
              <a:hueOff val="-1714266"/>
              <a:satOff val="14520"/>
              <a:lumOff val="-627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Data Policy in-Depth</a:t>
          </a:r>
        </a:p>
      </dsp:txBody>
      <dsp:txXfrm>
        <a:off x="7300986" y="3197021"/>
        <a:ext cx="1130615" cy="970841"/>
      </dsp:txXfrm>
    </dsp:sp>
    <dsp:sp modelId="{D901A9AB-3D4C-4BC4-8555-904BC8761506}">
      <dsp:nvSpPr>
        <dsp:cNvPr id="0" name=""/>
        <dsp:cNvSpPr/>
      </dsp:nvSpPr>
      <dsp:spPr>
        <a:xfrm>
          <a:off x="7372099" y="4210925"/>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558424"/>
              <a:satOff val="13200"/>
              <a:lumOff val="-57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887BF5-25CA-47D2-881E-B400201CEA91}">
      <dsp:nvSpPr>
        <dsp:cNvPr id="0" name=""/>
        <dsp:cNvSpPr/>
      </dsp:nvSpPr>
      <dsp:spPr>
        <a:xfrm>
          <a:off x="5637641" y="3749012"/>
          <a:ext cx="1638051" cy="1406569"/>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1714266"/>
              <a:satOff val="14520"/>
              <a:lumOff val="-62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4F418E-14BB-4919-9ED7-02F2C86519BF}">
      <dsp:nvSpPr>
        <dsp:cNvPr id="0" name=""/>
        <dsp:cNvSpPr/>
      </dsp:nvSpPr>
      <dsp:spPr>
        <a:xfrm>
          <a:off x="7068113" y="4366254"/>
          <a:ext cx="191077" cy="164839"/>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714266"/>
              <a:satOff val="14520"/>
              <a:lumOff val="-627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A229C-A07F-4433-8F1A-50D293738CBB}">
      <dsp:nvSpPr>
        <dsp:cNvPr id="0" name=""/>
        <dsp:cNvSpPr/>
      </dsp:nvSpPr>
      <dsp:spPr>
        <a:xfrm>
          <a:off x="0" y="2177"/>
          <a:ext cx="2839212"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Common metadata collection template </a:t>
          </a:r>
        </a:p>
      </dsp:txBody>
      <dsp:txXfrm>
        <a:off x="51133" y="53310"/>
        <a:ext cx="2736946" cy="945199"/>
      </dsp:txXfrm>
    </dsp:sp>
    <dsp:sp modelId="{6491D21A-C87C-4368-AC25-EB6D5FAA92C8}">
      <dsp:nvSpPr>
        <dsp:cNvPr id="0" name=""/>
        <dsp:cNvSpPr/>
      </dsp:nvSpPr>
      <dsp:spPr>
        <a:xfrm rot="5400000">
          <a:off x="4943969" y="-897994"/>
          <a:ext cx="83797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GeoNetwork now in Pilot</a:t>
          </a:r>
        </a:p>
        <a:p>
          <a:pPr marL="171450" lvl="1" indent="-171450" algn="l" defTabSz="711200">
            <a:lnSpc>
              <a:spcPct val="90000"/>
            </a:lnSpc>
            <a:spcBef>
              <a:spcPct val="0"/>
            </a:spcBef>
            <a:spcAft>
              <a:spcPct val="15000"/>
            </a:spcAft>
            <a:buChar char="•"/>
          </a:pPr>
          <a:r>
            <a:rPr lang="en-US" sz="1600" kern="1200"/>
            <a:t>Harvests metadata for search, discovery, linking out</a:t>
          </a:r>
        </a:p>
      </dsp:txBody>
      <dsp:txXfrm rot="-5400000">
        <a:off x="2839211" y="1247670"/>
        <a:ext cx="5006582" cy="756160"/>
      </dsp:txXfrm>
    </dsp:sp>
    <dsp:sp modelId="{9F2A6BF3-0E30-436B-AA68-40D66712D5CC}">
      <dsp:nvSpPr>
        <dsp:cNvPr id="0" name=""/>
        <dsp:cNvSpPr/>
      </dsp:nvSpPr>
      <dsp:spPr>
        <a:xfrm>
          <a:off x="0" y="1102016"/>
          <a:ext cx="2839212"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GWF Metadata Portal/Index/Catalogue</a:t>
          </a:r>
        </a:p>
      </dsp:txBody>
      <dsp:txXfrm>
        <a:off x="51133" y="1153149"/>
        <a:ext cx="2736946" cy="945199"/>
      </dsp:txXfrm>
    </dsp:sp>
    <dsp:sp modelId="{786DAEAC-9E46-491A-A21A-AD77E58815F9}">
      <dsp:nvSpPr>
        <dsp:cNvPr id="0" name=""/>
        <dsp:cNvSpPr/>
      </dsp:nvSpPr>
      <dsp:spPr>
        <a:xfrm rot="5400000">
          <a:off x="4943969" y="201844"/>
          <a:ext cx="83797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Active-phase research data management, in development</a:t>
          </a:r>
        </a:p>
        <a:p>
          <a:pPr marL="171450" lvl="1" indent="-171450" algn="l" defTabSz="711200">
            <a:lnSpc>
              <a:spcPct val="90000"/>
            </a:lnSpc>
            <a:spcBef>
              <a:spcPct val="0"/>
            </a:spcBef>
            <a:spcAft>
              <a:spcPct val="15000"/>
            </a:spcAft>
            <a:buChar char="•"/>
          </a:pPr>
          <a:r>
            <a:rPr lang="en-US" sz="1600" kern="1200"/>
            <a:t>CANARIE grant, Go-Live in spring 2020</a:t>
          </a:r>
        </a:p>
      </dsp:txBody>
      <dsp:txXfrm rot="-5400000">
        <a:off x="2839211" y="2347508"/>
        <a:ext cx="5006582" cy="756160"/>
      </dsp:txXfrm>
    </dsp:sp>
    <dsp:sp modelId="{F1C1FE56-C84E-4AE1-81BE-7CC9B43030BE}">
      <dsp:nvSpPr>
        <dsp:cNvPr id="0" name=""/>
        <dsp:cNvSpPr/>
      </dsp:nvSpPr>
      <dsp:spPr>
        <a:xfrm>
          <a:off x="0" y="2201855"/>
          <a:ext cx="2839212"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Radiam</a:t>
          </a:r>
        </a:p>
      </dsp:txBody>
      <dsp:txXfrm>
        <a:off x="51133" y="2252988"/>
        <a:ext cx="2736946" cy="945199"/>
      </dsp:txXfrm>
    </dsp:sp>
    <dsp:sp modelId="{6CD043F7-868C-4673-89F5-FD363FFBEAF8}">
      <dsp:nvSpPr>
        <dsp:cNvPr id="0" name=""/>
        <dsp:cNvSpPr/>
      </dsp:nvSpPr>
      <dsp:spPr>
        <a:xfrm>
          <a:off x="0" y="3301694"/>
          <a:ext cx="2839212"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GWFNet</a:t>
          </a:r>
        </a:p>
      </dsp:txBody>
      <dsp:txXfrm>
        <a:off x="51133" y="3352827"/>
        <a:ext cx="2736946" cy="9451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D0792-457B-4F86-B251-E35EEAAF1558}">
      <dsp:nvSpPr>
        <dsp:cNvPr id="0" name=""/>
        <dsp:cNvSpPr/>
      </dsp:nvSpPr>
      <dsp:spPr>
        <a:xfrm>
          <a:off x="0" y="0"/>
          <a:ext cx="7886700"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WISKI </a:t>
          </a:r>
        </a:p>
      </dsp:txBody>
      <dsp:txXfrm>
        <a:off x="26273" y="26273"/>
        <a:ext cx="7834154" cy="485654"/>
      </dsp:txXfrm>
    </dsp:sp>
    <dsp:sp modelId="{D27CD749-886E-41B7-9573-63EEE8AC11C0}">
      <dsp:nvSpPr>
        <dsp:cNvPr id="0" name=""/>
        <dsp:cNvSpPr/>
      </dsp:nvSpPr>
      <dsp:spPr>
        <a:xfrm>
          <a:off x="0" y="613748"/>
          <a:ext cx="7886700"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Cuizinart</a:t>
          </a:r>
        </a:p>
      </dsp:txBody>
      <dsp:txXfrm>
        <a:off x="26273" y="640021"/>
        <a:ext cx="7834154" cy="485654"/>
      </dsp:txXfrm>
    </dsp:sp>
    <dsp:sp modelId="{9D9DF59B-FA17-40F1-BFEF-6019F225DA8B}">
      <dsp:nvSpPr>
        <dsp:cNvPr id="0" name=""/>
        <dsp:cNvSpPr/>
      </dsp:nvSpPr>
      <dsp:spPr>
        <a:xfrm>
          <a:off x="0" y="1218189"/>
          <a:ext cx="7886700"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Compute Canada (Graham Supercomputer)</a:t>
          </a:r>
        </a:p>
      </dsp:txBody>
      <dsp:txXfrm>
        <a:off x="26273" y="1244462"/>
        <a:ext cx="7834154" cy="485654"/>
      </dsp:txXfrm>
    </dsp:sp>
    <dsp:sp modelId="{709D8E04-0466-46ED-AEE0-71EE87EE022A}">
      <dsp:nvSpPr>
        <dsp:cNvPr id="0" name=""/>
        <dsp:cNvSpPr/>
      </dsp:nvSpPr>
      <dsp:spPr>
        <a:xfrm>
          <a:off x="0" y="1822629"/>
          <a:ext cx="7886700"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DM websites</a:t>
          </a:r>
        </a:p>
      </dsp:txBody>
      <dsp:txXfrm>
        <a:off x="26273" y="1848902"/>
        <a:ext cx="783415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99C48-34FA-4EA6-91A1-64D2CC5B5786}" type="datetimeFigureOut">
              <a:rPr lang="en-CA" smtClean="0"/>
              <a:t>2019-11-18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054A5-123A-40CF-805F-663625581844}" type="slidenum">
              <a:rPr lang="en-CA" smtClean="0"/>
              <a:t>‹#›</a:t>
            </a:fld>
            <a:endParaRPr lang="en-CA"/>
          </a:p>
        </p:txBody>
      </p:sp>
    </p:spTree>
    <p:extLst>
      <p:ext uri="{BB962C8B-B14F-4D97-AF65-F5344CB8AC3E}">
        <p14:creationId xmlns:p14="http://schemas.microsoft.com/office/powerpoint/2010/main" val="271073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s://www.go-fair.org/fair-principles/f4-metadata-registered-indexed-searchable-resource/" TargetMode="External"/><Relationship Id="rId18" Type="http://schemas.openxmlformats.org/officeDocument/2006/relationships/hyperlink" Target="https://www.go-fair.org/fair-principles/i1-metadata-use-formal-accessible-shared-broadly-applicable-language-knowledge-representation/" TargetMode="External"/><Relationship Id="rId26" Type="http://schemas.openxmlformats.org/officeDocument/2006/relationships/hyperlink" Target="http://www.nature.com/articles/sdata201618" TargetMode="External"/><Relationship Id="rId3" Type="http://schemas.openxmlformats.org/officeDocument/2006/relationships/hyperlink" Target="https://www.go-fair.org/fair-principles/" TargetMode="External"/><Relationship Id="rId21" Type="http://schemas.openxmlformats.org/officeDocument/2006/relationships/hyperlink" Target="https://www.go-fair.org/fair-principles/r1-metadata-richly-described-plurality-accurate-relevant-attributes/" TargetMode="External"/><Relationship Id="rId34" Type="http://schemas.openxmlformats.org/officeDocument/2006/relationships/hyperlink" Target="https://www.go-fair.org/legal-notice/" TargetMode="External"/><Relationship Id="rId7" Type="http://schemas.openxmlformats.org/officeDocument/2006/relationships/hyperlink" Target="https://www.go-fair.org/resources/" TargetMode="External"/><Relationship Id="rId12" Type="http://schemas.openxmlformats.org/officeDocument/2006/relationships/hyperlink" Target="https://www.go-fair.org/fair-principles/f3-metadata-clearly-explicitly-include-identifier-data-describe/" TargetMode="External"/><Relationship Id="rId17" Type="http://schemas.openxmlformats.org/officeDocument/2006/relationships/hyperlink" Target="https://www.go-fair.org/fair-principles/a2-metadata-accessible-even-data-no-longer-available/" TargetMode="External"/><Relationship Id="rId25" Type="http://schemas.openxmlformats.org/officeDocument/2006/relationships/hyperlink" Target="https://www.go-fair.org/fair-principles/fairification-process/" TargetMode="External"/><Relationship Id="rId33" Type="http://schemas.openxmlformats.org/officeDocument/2006/relationships/hyperlink" Target="https://www.go-fair.org/imprint/" TargetMode="External"/><Relationship Id="rId2" Type="http://schemas.openxmlformats.org/officeDocument/2006/relationships/slide" Target="../slides/slide4.xml"/><Relationship Id="rId16" Type="http://schemas.openxmlformats.org/officeDocument/2006/relationships/hyperlink" Target="https://www.go-fair.org/fair-principles/a1-2-protocol-allows-authentication-authorisation-required/" TargetMode="External"/><Relationship Id="rId20" Type="http://schemas.openxmlformats.org/officeDocument/2006/relationships/hyperlink" Target="https://www.go-fair.org/fair-principles/i3-metadata-include-qualified-references-metadata/" TargetMode="External"/><Relationship Id="rId29" Type="http://schemas.openxmlformats.org/officeDocument/2006/relationships/hyperlink" Target="https://www.go-fair.org/fair-principles/542-2/" TargetMode="External"/><Relationship Id="rId1" Type="http://schemas.openxmlformats.org/officeDocument/2006/relationships/notesMaster" Target="../notesMasters/notesMaster1.xml"/><Relationship Id="rId6" Type="http://schemas.openxmlformats.org/officeDocument/2006/relationships/hyperlink" Target="https://www.go-fair.org/events/" TargetMode="External"/><Relationship Id="rId11" Type="http://schemas.openxmlformats.org/officeDocument/2006/relationships/hyperlink" Target="https://www.go-fair.org/fair-principles/f2-data-described-rich-metadata/" TargetMode="External"/><Relationship Id="rId24" Type="http://schemas.openxmlformats.org/officeDocument/2006/relationships/hyperlink" Target="https://www.go-fair.org/fair-principles/r1-3-metadata-meet-domain-relevant-community-standards/" TargetMode="External"/><Relationship Id="rId32" Type="http://schemas.openxmlformats.org/officeDocument/2006/relationships/hyperlink" Target="https://www.go-fair.org/go-fair-initiative/contact/" TargetMode="External"/><Relationship Id="rId5" Type="http://schemas.openxmlformats.org/officeDocument/2006/relationships/hyperlink" Target="https://www.go-fair.org/news/" TargetMode="External"/><Relationship Id="rId15" Type="http://schemas.openxmlformats.org/officeDocument/2006/relationships/hyperlink" Target="https://www.go-fair.org/fair-principles/a1-1-protocol-open-free-universally-implementable/" TargetMode="External"/><Relationship Id="rId23" Type="http://schemas.openxmlformats.org/officeDocument/2006/relationships/hyperlink" Target="https://www.go-fair.org/fair-principles/r1-2-metadata-associated-detailed-provenance/" TargetMode="External"/><Relationship Id="rId28" Type="http://schemas.openxmlformats.org/officeDocument/2006/relationships/hyperlink" Target="https://www.go-fair.org/fair-principles/fair-data-principles-explained/f2-data-described-rich-metadata/" TargetMode="External"/><Relationship Id="rId10" Type="http://schemas.openxmlformats.org/officeDocument/2006/relationships/hyperlink" Target="https://www.go-fair.org/fair-principles/f1-meta-data-assigned-globally-unique-persistent-identifiers/" TargetMode="External"/><Relationship Id="rId19" Type="http://schemas.openxmlformats.org/officeDocument/2006/relationships/hyperlink" Target="https://www.go-fair.org/fair-principles/i2-metadata-use-vocabularies-follow-fair-principles/" TargetMode="External"/><Relationship Id="rId31" Type="http://schemas.openxmlformats.org/officeDocument/2006/relationships/hyperlink" Target="http://www.go-fair.org/" TargetMode="External"/><Relationship Id="rId4" Type="http://schemas.openxmlformats.org/officeDocument/2006/relationships/hyperlink" Target="https://www.go-fair.org/implementation-networks/" TargetMode="External"/><Relationship Id="rId9" Type="http://schemas.openxmlformats.org/officeDocument/2006/relationships/hyperlink" Target="https://www.go-fair.org/" TargetMode="External"/><Relationship Id="rId14" Type="http://schemas.openxmlformats.org/officeDocument/2006/relationships/hyperlink" Target="https://www.go-fair.org/fair-principles/metadata-retrievable-identifier-standardised-communication-protocol/" TargetMode="External"/><Relationship Id="rId22" Type="http://schemas.openxmlformats.org/officeDocument/2006/relationships/hyperlink" Target="https://www.go-fair.org/fair-principles/r1-1-metadata-released-clear-accessible-data-usage-license/" TargetMode="External"/><Relationship Id="rId27" Type="http://schemas.openxmlformats.org/officeDocument/2006/relationships/hyperlink" Target="https://www.go-fair.org/fair-principles/fair-data-principles-explained/f1-meta-data-assigned-globally-unique-persistent-identifiers/" TargetMode="External"/><Relationship Id="rId30" Type="http://schemas.openxmlformats.org/officeDocument/2006/relationships/hyperlink" Target="https://creativecommons.org/licenses/by/4.0/" TargetMode="External"/><Relationship Id="rId8" Type="http://schemas.openxmlformats.org/officeDocument/2006/relationships/hyperlink" Target="http://go-fair.org/go-fair-initiativ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6054A5-123A-40CF-805F-663625581844}" type="slidenum">
              <a:rPr lang="en-CA" smtClean="0"/>
              <a:t>1</a:t>
            </a:fld>
            <a:endParaRPr lang="en-CA"/>
          </a:p>
        </p:txBody>
      </p:sp>
    </p:spTree>
    <p:extLst>
      <p:ext uri="{BB962C8B-B14F-4D97-AF65-F5344CB8AC3E}">
        <p14:creationId xmlns:p14="http://schemas.microsoft.com/office/powerpoint/2010/main" val="2999627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12</a:t>
            </a:fld>
            <a:endParaRPr lang="en-CA"/>
          </a:p>
        </p:txBody>
      </p:sp>
    </p:spTree>
    <p:extLst>
      <p:ext uri="{BB962C8B-B14F-4D97-AF65-F5344CB8AC3E}">
        <p14:creationId xmlns:p14="http://schemas.microsoft.com/office/powerpoint/2010/main" val="209618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13</a:t>
            </a:fld>
            <a:endParaRPr lang="en-CA"/>
          </a:p>
        </p:txBody>
      </p:sp>
    </p:spTree>
    <p:extLst>
      <p:ext uri="{BB962C8B-B14F-4D97-AF65-F5344CB8AC3E}">
        <p14:creationId xmlns:p14="http://schemas.microsoft.com/office/powerpoint/2010/main" val="840865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14</a:t>
            </a:fld>
            <a:endParaRPr lang="en-CA"/>
          </a:p>
        </p:txBody>
      </p:sp>
    </p:spTree>
    <p:extLst>
      <p:ext uri="{BB962C8B-B14F-4D97-AF65-F5344CB8AC3E}">
        <p14:creationId xmlns:p14="http://schemas.microsoft.com/office/powerpoint/2010/main" val="416770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15</a:t>
            </a:fld>
            <a:endParaRPr lang="en-CA"/>
          </a:p>
        </p:txBody>
      </p:sp>
    </p:spTree>
    <p:extLst>
      <p:ext uri="{BB962C8B-B14F-4D97-AF65-F5344CB8AC3E}">
        <p14:creationId xmlns:p14="http://schemas.microsoft.com/office/powerpoint/2010/main" val="4123660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16</a:t>
            </a:fld>
            <a:endParaRPr lang="en-CA"/>
          </a:p>
        </p:txBody>
      </p:sp>
    </p:spTree>
    <p:extLst>
      <p:ext uri="{BB962C8B-B14F-4D97-AF65-F5344CB8AC3E}">
        <p14:creationId xmlns:p14="http://schemas.microsoft.com/office/powerpoint/2010/main" val="160269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17</a:t>
            </a:fld>
            <a:endParaRPr lang="en-CA"/>
          </a:p>
        </p:txBody>
      </p:sp>
    </p:spTree>
    <p:extLst>
      <p:ext uri="{BB962C8B-B14F-4D97-AF65-F5344CB8AC3E}">
        <p14:creationId xmlns:p14="http://schemas.microsoft.com/office/powerpoint/2010/main" val="546328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18</a:t>
            </a:fld>
            <a:endParaRPr lang="en-CA"/>
          </a:p>
        </p:txBody>
      </p:sp>
    </p:spTree>
    <p:extLst>
      <p:ext uri="{BB962C8B-B14F-4D97-AF65-F5344CB8AC3E}">
        <p14:creationId xmlns:p14="http://schemas.microsoft.com/office/powerpoint/2010/main" val="975118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19</a:t>
            </a:fld>
            <a:endParaRPr lang="en-CA"/>
          </a:p>
        </p:txBody>
      </p:sp>
    </p:spTree>
    <p:extLst>
      <p:ext uri="{BB962C8B-B14F-4D97-AF65-F5344CB8AC3E}">
        <p14:creationId xmlns:p14="http://schemas.microsoft.com/office/powerpoint/2010/main" val="358850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for your attention. We look forward to hearing from you at the discussion sessions.  There is time for questions.  </a:t>
            </a:r>
          </a:p>
        </p:txBody>
      </p:sp>
      <p:sp>
        <p:nvSpPr>
          <p:cNvPr id="4" name="Slide Number Placeholder 3"/>
          <p:cNvSpPr>
            <a:spLocks noGrp="1"/>
          </p:cNvSpPr>
          <p:nvPr>
            <p:ph type="sldNum" sz="quarter" idx="5"/>
          </p:nvPr>
        </p:nvSpPr>
        <p:spPr/>
        <p:txBody>
          <a:bodyPr/>
          <a:lstStyle/>
          <a:p>
            <a:fld id="{156054A5-123A-40CF-805F-663625581844}" type="slidenum">
              <a:rPr lang="en-CA" smtClean="0"/>
              <a:t>20</a:t>
            </a:fld>
            <a:endParaRPr lang="en-CA"/>
          </a:p>
        </p:txBody>
      </p:sp>
    </p:spTree>
    <p:extLst>
      <p:ext uri="{BB962C8B-B14F-4D97-AF65-F5344CB8AC3E}">
        <p14:creationId xmlns:p14="http://schemas.microsoft.com/office/powerpoint/2010/main" val="189176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F1. (meta)data are assigned a globally unique and persistent identifier </a:t>
            </a:r>
          </a:p>
          <a:p>
            <a:r>
              <a:rPr lang="en-US" dirty="0"/>
              <a:t>F2. data are described with rich metadata (defined by R1 below) </a:t>
            </a:r>
          </a:p>
          <a:p>
            <a:r>
              <a:rPr lang="en-US" dirty="0"/>
              <a:t>F3. metadata clearly and explicitly include the identifier of the data it describes </a:t>
            </a:r>
          </a:p>
          <a:p>
            <a:r>
              <a:rPr lang="en-US" dirty="0"/>
              <a:t>F4. (meta)data are registered or indexed in a searchable resource</a:t>
            </a:r>
            <a:endParaRPr lang="en-US" sz="1200" b="0" i="0" kern="1200" dirty="0">
              <a:solidFill>
                <a:schemeClr val="tx1"/>
              </a:solidFill>
              <a:effectLst/>
              <a:latin typeface="+mn-lt"/>
              <a:ea typeface="+mn-ea"/>
              <a:cs typeface="+mn-cs"/>
            </a:endParaRPr>
          </a:p>
          <a:p>
            <a:endParaRPr lang="en-US" dirty="0"/>
          </a:p>
          <a:p>
            <a:r>
              <a:rPr lang="en-US" dirty="0"/>
              <a:t>A1. (meta)data are retrievable by their identifier using a standardized communications protocol </a:t>
            </a:r>
          </a:p>
          <a:p>
            <a:r>
              <a:rPr lang="en-US" dirty="0"/>
              <a:t>A1.1 the protocol is open, free, and universally implementable </a:t>
            </a:r>
          </a:p>
          <a:p>
            <a:r>
              <a:rPr lang="en-US" dirty="0"/>
              <a:t>A1.2 the protocol allows for an authentication and authorization procedure, where necessary </a:t>
            </a:r>
          </a:p>
          <a:p>
            <a:r>
              <a:rPr lang="en-US" dirty="0"/>
              <a:t>A2. metadata are accessible, even when the data are no longer available </a:t>
            </a:r>
          </a:p>
          <a:p>
            <a:endParaRPr lang="en-US" dirty="0"/>
          </a:p>
          <a:p>
            <a:r>
              <a:rPr lang="en-US" dirty="0"/>
              <a:t>I1. (meta)data use a formal, accessible, shared, and broadly applicable language for knowledge representation. </a:t>
            </a:r>
          </a:p>
          <a:p>
            <a:r>
              <a:rPr lang="en-US" dirty="0"/>
              <a:t>I2. (meta)data use vocabularies that follow FAIR principles</a:t>
            </a:r>
          </a:p>
          <a:p>
            <a:r>
              <a:rPr lang="en-US" dirty="0"/>
              <a:t>I3. (meta)data include qualified references to other (meta)data </a:t>
            </a:r>
          </a:p>
          <a:p>
            <a:endParaRPr lang="en-US" dirty="0"/>
          </a:p>
          <a:p>
            <a:r>
              <a:rPr lang="en-US" dirty="0"/>
              <a:t>R1. meta(data) are richly described with a plurality of accurate and relevant attributes </a:t>
            </a:r>
          </a:p>
          <a:p>
            <a:r>
              <a:rPr lang="en-US" dirty="0"/>
              <a:t>R1.1. (meta)data are released with a clear and accessible data usage license </a:t>
            </a:r>
          </a:p>
          <a:p>
            <a:r>
              <a:rPr lang="en-US" dirty="0"/>
              <a:t>R1.2. (meta)data are associated with detailed provenance </a:t>
            </a:r>
          </a:p>
          <a:p>
            <a:r>
              <a:rPr lang="en-US" dirty="0"/>
              <a:t>R1.3. (meta)data meet domain-relevant community standard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FAIR data, however, uses the term “Accessible” to mean accessible by appropriate people, at an appropriate time, in an appropriate way. This means that data can be FAIR when it is private, when it is accessible by a defined group of people, or when it is accessible by everyone (open data). It depends completely on the purpose of the data, where the data currently is in its lifecycle, and the end-usage of the data. For example, new experimental data may only be accessible by the generator and their group to start, then with consortia partners as the findings become refined, and finally with the public upon publication. Personally sensitive data may never be publicly accessible and usable. Commercially sensitive data may be held privately for stretches of time after collection and interpretation. Users are also free to use more restrictive licenses to govern how the data may be reused.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×Search</a:t>
            </a:r>
          </a:p>
          <a:p>
            <a:r>
              <a:rPr lang="en-US" sz="1200" b="1" i="0" u="none" strike="noStrike" kern="1200" dirty="0">
                <a:solidFill>
                  <a:schemeClr val="tx1"/>
                </a:solidFill>
                <a:effectLst/>
                <a:latin typeface="+mn-lt"/>
                <a:ea typeface="+mn-ea"/>
                <a:cs typeface="+mn-cs"/>
                <a:hlinkClick r:id="rId3"/>
              </a:rPr>
              <a:t>FAIR Principles</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4"/>
              </a:rPr>
              <a:t>Implementation Networks</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5"/>
              </a:rPr>
              <a:t>News</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6"/>
              </a:rPr>
              <a:t>Events</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7"/>
              </a:rPr>
              <a:t>Resources</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8"/>
              </a:rPr>
              <a:t>About GO FAIR</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FAIR Principles</a:t>
            </a:r>
          </a:p>
          <a:p>
            <a:r>
              <a:rPr lang="en-US" sz="1200" b="0" i="0" u="none" strike="noStrike" kern="1200" dirty="0">
                <a:solidFill>
                  <a:schemeClr val="tx1"/>
                </a:solidFill>
                <a:effectLst/>
                <a:latin typeface="+mn-lt"/>
                <a:ea typeface="+mn-ea"/>
                <a:cs typeface="+mn-cs"/>
                <a:hlinkClick r:id="rId9"/>
              </a:rPr>
              <a:t>Home</a:t>
            </a:r>
            <a:r>
              <a:rPr lang="en-US" sz="1200" b="0" i="0" kern="1200" dirty="0">
                <a:solidFill>
                  <a:schemeClr val="tx1"/>
                </a:solidFill>
                <a:effectLst/>
                <a:latin typeface="+mn-lt"/>
                <a:ea typeface="+mn-ea"/>
                <a:cs typeface="+mn-cs"/>
              </a:rPr>
              <a:t> › FAIR Principles</a:t>
            </a:r>
          </a:p>
          <a:p>
            <a:r>
              <a:rPr lang="en-US" sz="1200" b="1" i="0" u="none" strike="noStrike" kern="1200" dirty="0">
                <a:solidFill>
                  <a:schemeClr val="tx1"/>
                </a:solidFill>
                <a:effectLst/>
                <a:latin typeface="+mn-lt"/>
                <a:ea typeface="+mn-ea"/>
                <a:cs typeface="+mn-cs"/>
                <a:hlinkClick r:id="rId3"/>
              </a:rPr>
              <a:t>FAIR Principles</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0"/>
              </a:rPr>
              <a:t>F1: (Meta) data are assigned globally unique and persistent identifiers</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1"/>
              </a:rPr>
              <a:t>F2: Data are described with rich metadata</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2"/>
              </a:rPr>
              <a:t>F3: Metadata clearly and explicitly include the identifier of the data they describe</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3"/>
              </a:rPr>
              <a:t>F4: (Meta)data are registered or indexed in a searchable resource</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4"/>
              </a:rPr>
              <a:t>A1: (Meta)data are retrievable by their identifier using a </a:t>
            </a:r>
            <a:r>
              <a:rPr lang="en-US" sz="1200" b="1" i="0" u="none" strike="noStrike" kern="1200" dirty="0" err="1">
                <a:solidFill>
                  <a:schemeClr val="tx1"/>
                </a:solidFill>
                <a:effectLst/>
                <a:latin typeface="+mn-lt"/>
                <a:ea typeface="+mn-ea"/>
                <a:cs typeface="+mn-cs"/>
                <a:hlinkClick r:id="rId14"/>
              </a:rPr>
              <a:t>standardised</a:t>
            </a:r>
            <a:r>
              <a:rPr lang="en-US" sz="1200" b="1" i="0" u="none" strike="noStrike" kern="1200" dirty="0">
                <a:solidFill>
                  <a:schemeClr val="tx1"/>
                </a:solidFill>
                <a:effectLst/>
                <a:latin typeface="+mn-lt"/>
                <a:ea typeface="+mn-ea"/>
                <a:cs typeface="+mn-cs"/>
                <a:hlinkClick r:id="rId14"/>
              </a:rPr>
              <a:t> communication protocol</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5"/>
              </a:rPr>
              <a:t>A1.1: The protocol is open, free and universally implementable</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6"/>
              </a:rPr>
              <a:t>A1.2: The protocol allows for an authentication and </a:t>
            </a:r>
            <a:r>
              <a:rPr lang="en-US" sz="1200" b="1" i="0" u="none" strike="noStrike" kern="1200" dirty="0" err="1">
                <a:solidFill>
                  <a:schemeClr val="tx1"/>
                </a:solidFill>
                <a:effectLst/>
                <a:latin typeface="+mn-lt"/>
                <a:ea typeface="+mn-ea"/>
                <a:cs typeface="+mn-cs"/>
                <a:hlinkClick r:id="rId16"/>
              </a:rPr>
              <a:t>authorisation</a:t>
            </a:r>
            <a:r>
              <a:rPr lang="en-US" sz="1200" b="1" i="0" u="none" strike="noStrike" kern="1200" dirty="0">
                <a:solidFill>
                  <a:schemeClr val="tx1"/>
                </a:solidFill>
                <a:effectLst/>
                <a:latin typeface="+mn-lt"/>
                <a:ea typeface="+mn-ea"/>
                <a:cs typeface="+mn-cs"/>
                <a:hlinkClick r:id="rId16"/>
              </a:rPr>
              <a:t> where necessary</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7"/>
              </a:rPr>
              <a:t>A2: Metadata should be accessible even when the data is no longer available</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8"/>
              </a:rPr>
              <a:t>I1: (Meta)data use a formal, accessible, shared, and broadly applicable language for knowledge representation</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19"/>
              </a:rPr>
              <a:t>I2: (Meta)data use vocabularies that follow the FAIR principles</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20"/>
              </a:rPr>
              <a:t>I3: (Meta)data include qualified references to other (meta)data</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21"/>
              </a:rPr>
              <a:t>R1: (Meta)data are richly described with a plurality of accurate and relevant attributes</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22"/>
              </a:rPr>
              <a:t>R1.1: (Meta)data are released with a clear and accessible data usage license</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23"/>
              </a:rPr>
              <a:t>R1.2: (Meta)data are associated with detailed provenance</a:t>
            </a:r>
            <a:endParaRPr lang="en-US" sz="1200" b="0" i="0" kern="1200" dirty="0">
              <a:solidFill>
                <a:schemeClr val="tx1"/>
              </a:solidFill>
              <a:effectLst/>
              <a:latin typeface="+mn-lt"/>
              <a:ea typeface="+mn-ea"/>
              <a:cs typeface="+mn-cs"/>
            </a:endParaRPr>
          </a:p>
          <a:p>
            <a:pPr lvl="1"/>
            <a:r>
              <a:rPr lang="en-US" sz="1200" b="1" i="0" u="none" strike="noStrike" kern="1200" dirty="0">
                <a:solidFill>
                  <a:schemeClr val="tx1"/>
                </a:solidFill>
                <a:effectLst/>
                <a:latin typeface="+mn-lt"/>
                <a:ea typeface="+mn-ea"/>
                <a:cs typeface="+mn-cs"/>
                <a:hlinkClick r:id="rId24"/>
              </a:rPr>
              <a:t>R1.3: (Meta)data meet domain-relevant community standards</a:t>
            </a:r>
            <a:endParaRPr lang="en-US" sz="1200" b="0" i="0" kern="1200" dirty="0">
              <a:solidFill>
                <a:schemeClr val="tx1"/>
              </a:solidFill>
              <a:effectLst/>
              <a:latin typeface="+mn-lt"/>
              <a:ea typeface="+mn-ea"/>
              <a:cs typeface="+mn-cs"/>
            </a:endParaRPr>
          </a:p>
          <a:p>
            <a:r>
              <a:rPr lang="en-US" sz="1200" b="1" i="0" u="none" strike="noStrike" kern="1200" dirty="0" err="1">
                <a:solidFill>
                  <a:schemeClr val="tx1"/>
                </a:solidFill>
                <a:effectLst/>
                <a:latin typeface="+mn-lt"/>
                <a:ea typeface="+mn-ea"/>
                <a:cs typeface="+mn-cs"/>
                <a:hlinkClick r:id="rId25"/>
              </a:rPr>
              <a:t>FAIRification</a:t>
            </a:r>
            <a:r>
              <a:rPr lang="en-US" sz="1200" b="1" i="0" u="none" strike="noStrike" kern="1200" dirty="0">
                <a:solidFill>
                  <a:schemeClr val="tx1"/>
                </a:solidFill>
                <a:effectLst/>
                <a:latin typeface="+mn-lt"/>
                <a:ea typeface="+mn-ea"/>
                <a:cs typeface="+mn-cs"/>
                <a:hlinkClick r:id="rId25"/>
              </a:rPr>
              <a:t> Process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2016, the ‘</a:t>
            </a:r>
            <a:r>
              <a:rPr lang="en-US" sz="1200" b="1" i="0" u="none" strike="noStrike" kern="1200" dirty="0">
                <a:solidFill>
                  <a:schemeClr val="tx1"/>
                </a:solidFill>
                <a:effectLst/>
                <a:latin typeface="+mn-lt"/>
                <a:ea typeface="+mn-ea"/>
                <a:cs typeface="+mn-cs"/>
                <a:hlinkClick r:id="rId26"/>
              </a:rPr>
              <a:t>FAIR Guiding Principles for scientific data management and stewardship’</a:t>
            </a:r>
            <a:r>
              <a:rPr lang="en-US" sz="1200" b="0" i="0" kern="1200" dirty="0">
                <a:solidFill>
                  <a:schemeClr val="tx1"/>
                </a:solidFill>
                <a:effectLst/>
                <a:latin typeface="+mn-lt"/>
                <a:ea typeface="+mn-ea"/>
                <a:cs typeface="+mn-cs"/>
              </a:rPr>
              <a:t> were published in </a:t>
            </a:r>
            <a:r>
              <a:rPr lang="en-US" sz="1200" b="0" i="1" kern="1200" dirty="0">
                <a:solidFill>
                  <a:schemeClr val="tx1"/>
                </a:solidFill>
                <a:effectLst/>
                <a:latin typeface="+mn-lt"/>
                <a:ea typeface="+mn-ea"/>
                <a:cs typeface="+mn-cs"/>
              </a:rPr>
              <a:t>Scientific Data</a:t>
            </a:r>
            <a:r>
              <a:rPr lang="en-US" sz="1200" b="0" i="0" kern="1200" dirty="0">
                <a:solidFill>
                  <a:schemeClr val="tx1"/>
                </a:solidFill>
                <a:effectLst/>
                <a:latin typeface="+mn-lt"/>
                <a:ea typeface="+mn-ea"/>
                <a:cs typeface="+mn-cs"/>
              </a:rPr>
              <a:t>. The authors intended to provide guidelines to improve the findability, accessibility, interoperability, and reuse of digital assets. The principles </a:t>
            </a:r>
            <a:r>
              <a:rPr lang="en-US" sz="1200" b="0" i="0" kern="1200" dirty="0" err="1">
                <a:solidFill>
                  <a:schemeClr val="tx1"/>
                </a:solidFill>
                <a:effectLst/>
                <a:latin typeface="+mn-lt"/>
                <a:ea typeface="+mn-ea"/>
                <a:cs typeface="+mn-cs"/>
              </a:rPr>
              <a:t>emphasise</a:t>
            </a:r>
            <a:r>
              <a:rPr lang="en-US" sz="1200" b="0" i="0" kern="1200" dirty="0">
                <a:solidFill>
                  <a:schemeClr val="tx1"/>
                </a:solidFill>
                <a:effectLst/>
                <a:latin typeface="+mn-lt"/>
                <a:ea typeface="+mn-ea"/>
                <a:cs typeface="+mn-cs"/>
              </a:rPr>
              <a:t> machine-</a:t>
            </a:r>
            <a:r>
              <a:rPr lang="en-US" sz="1200" b="0" i="0" kern="1200" dirty="0" err="1">
                <a:solidFill>
                  <a:schemeClr val="tx1"/>
                </a:solidFill>
                <a:effectLst/>
                <a:latin typeface="+mn-lt"/>
                <a:ea typeface="+mn-ea"/>
                <a:cs typeface="+mn-cs"/>
              </a:rPr>
              <a:t>actionability</a:t>
            </a:r>
            <a:r>
              <a:rPr lang="en-US" sz="1200" b="0" i="0" kern="1200" dirty="0">
                <a:solidFill>
                  <a:schemeClr val="tx1"/>
                </a:solidFill>
                <a:effectLst/>
                <a:latin typeface="+mn-lt"/>
                <a:ea typeface="+mn-ea"/>
                <a:cs typeface="+mn-cs"/>
              </a:rPr>
              <a:t> (i.e., the capacity of computational systems to find, access, interoperate, and reuse data with none or minimal human intervention) because humans increasingly rely on computational support to deal with data as a result of the increase in volume, complexity, and creation speed of data.</a:t>
            </a:r>
          </a:p>
          <a:p>
            <a:r>
              <a:rPr lang="en-US" sz="1200" b="1" i="0" kern="1200" dirty="0">
                <a:solidFill>
                  <a:schemeClr val="tx1"/>
                </a:solidFill>
                <a:effectLst/>
                <a:latin typeface="+mn-lt"/>
                <a:ea typeface="+mn-ea"/>
                <a:cs typeface="+mn-cs"/>
              </a:rPr>
              <a:t>Findable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first step in (re)using data is to find them. Metadata and data should be easy to find for both humans and computers. Machine-readable metadata are essential for automatic discovery of datasets and services, so this is an essential component of the </a:t>
            </a:r>
            <a:r>
              <a:rPr lang="en-US" sz="1200" b="1" i="0" u="none" strike="noStrike" kern="1200" dirty="0" err="1">
                <a:solidFill>
                  <a:schemeClr val="tx1"/>
                </a:solidFill>
                <a:effectLst/>
                <a:latin typeface="+mn-lt"/>
                <a:ea typeface="+mn-ea"/>
                <a:cs typeface="+mn-cs"/>
                <a:hlinkClick r:id="rId25"/>
              </a:rPr>
              <a:t>FAIRification</a:t>
            </a:r>
            <a:r>
              <a:rPr lang="en-US" sz="1200" b="1" i="0" u="none" strike="noStrike" kern="1200" dirty="0">
                <a:solidFill>
                  <a:schemeClr val="tx1"/>
                </a:solidFill>
                <a:effectLst/>
                <a:latin typeface="+mn-lt"/>
                <a:ea typeface="+mn-ea"/>
                <a:cs typeface="+mn-cs"/>
                <a:hlinkClick r:id="rId25"/>
              </a:rPr>
              <a:t> process</a:t>
            </a:r>
            <a:r>
              <a:rPr lang="en-US" sz="1200" b="0" i="0"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hlinkClick r:id="rId27"/>
              </a:rPr>
              <a:t>F1. (Meta)data are assigned a globally unique and persistent identifier</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28"/>
              </a:rPr>
              <a:t>F2. Data are described with rich metadata (defined by R1 below)</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12"/>
              </a:rPr>
              <a:t>F3. Metadata clearly and explicitly include the identifier of the data they describe</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13"/>
              </a:rPr>
              <a:t>F4. (Meta)data are registered or indexed in a searchable resource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Accessible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Once the user finds the required data, she/he needs to know how can they be accessed, possibly including authentication and </a:t>
            </a:r>
            <a:r>
              <a:rPr lang="en-US" sz="1200" b="0" i="0" kern="1200" dirty="0" err="1">
                <a:solidFill>
                  <a:schemeClr val="tx1"/>
                </a:solidFill>
                <a:effectLst/>
                <a:latin typeface="+mn-lt"/>
                <a:ea typeface="+mn-ea"/>
                <a:cs typeface="+mn-cs"/>
              </a:rPr>
              <a:t>authorisation</a:t>
            </a:r>
            <a:r>
              <a:rPr lang="en-US" sz="1200" b="0" i="0"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hlinkClick r:id="rId29"/>
              </a:rPr>
              <a:t>A1. (Meta)data are retrievable by their identifier using a </a:t>
            </a:r>
            <a:r>
              <a:rPr lang="en-US" sz="1200" b="1" i="0" u="none" strike="noStrike" kern="1200" dirty="0" err="1">
                <a:solidFill>
                  <a:schemeClr val="tx1"/>
                </a:solidFill>
                <a:effectLst/>
                <a:latin typeface="+mn-lt"/>
                <a:ea typeface="+mn-ea"/>
                <a:cs typeface="+mn-cs"/>
                <a:hlinkClick r:id="rId29"/>
              </a:rPr>
              <a:t>standardised</a:t>
            </a:r>
            <a:r>
              <a:rPr lang="en-US" sz="1200" b="1" i="0" u="none" strike="noStrike" kern="1200" dirty="0">
                <a:solidFill>
                  <a:schemeClr val="tx1"/>
                </a:solidFill>
                <a:effectLst/>
                <a:latin typeface="+mn-lt"/>
                <a:ea typeface="+mn-ea"/>
                <a:cs typeface="+mn-cs"/>
                <a:hlinkClick r:id="rId29"/>
              </a:rPr>
              <a:t> communications protocol</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15"/>
              </a:rPr>
              <a:t>A1.1 The protocol is open, free, and universally implementable</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16"/>
              </a:rPr>
              <a:t>A1.2 The protocol allows for an authentication and </a:t>
            </a:r>
            <a:r>
              <a:rPr lang="en-US" sz="1200" b="1" i="0" u="none" strike="noStrike" kern="1200" dirty="0" err="1">
                <a:solidFill>
                  <a:schemeClr val="tx1"/>
                </a:solidFill>
                <a:effectLst/>
                <a:latin typeface="+mn-lt"/>
                <a:ea typeface="+mn-ea"/>
                <a:cs typeface="+mn-cs"/>
                <a:hlinkClick r:id="rId16"/>
              </a:rPr>
              <a:t>authorisation</a:t>
            </a:r>
            <a:r>
              <a:rPr lang="en-US" sz="1200" b="1" i="0" u="none" strike="noStrike" kern="1200" dirty="0">
                <a:solidFill>
                  <a:schemeClr val="tx1"/>
                </a:solidFill>
                <a:effectLst/>
                <a:latin typeface="+mn-lt"/>
                <a:ea typeface="+mn-ea"/>
                <a:cs typeface="+mn-cs"/>
                <a:hlinkClick r:id="rId16"/>
              </a:rPr>
              <a:t> procedure, where necessary</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17"/>
              </a:rPr>
              <a:t>A2. Metadata are accessible, even when the data are no longer available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Interoperable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data usually need to be integrated with other data. In addition, the data need to interoperate with applications or workflows for analysis, storage, and processing.</a:t>
            </a:r>
          </a:p>
          <a:p>
            <a:r>
              <a:rPr lang="en-US" sz="1200" b="1" i="0" u="none" strike="noStrike" kern="1200" dirty="0">
                <a:solidFill>
                  <a:schemeClr val="tx1"/>
                </a:solidFill>
                <a:effectLst/>
                <a:latin typeface="+mn-lt"/>
                <a:ea typeface="+mn-ea"/>
                <a:cs typeface="+mn-cs"/>
                <a:hlinkClick r:id="rId18"/>
              </a:rPr>
              <a:t>I1. (Meta)data use a formal, accessible, shared, and broadly applicable language for knowledge representation.</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19"/>
              </a:rPr>
              <a:t>I2. (Meta)data use vocabularies that follow FAIR principles</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20"/>
              </a:rPr>
              <a:t>I3. (Meta)data include qualified references to other (meta)data</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Reusable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ultimate goal of FAIR is to </a:t>
            </a:r>
            <a:r>
              <a:rPr lang="en-US" sz="1200" b="0" i="0" kern="1200" dirty="0" err="1">
                <a:solidFill>
                  <a:schemeClr val="tx1"/>
                </a:solidFill>
                <a:effectLst/>
                <a:latin typeface="+mn-lt"/>
                <a:ea typeface="+mn-ea"/>
                <a:cs typeface="+mn-cs"/>
              </a:rPr>
              <a:t>optimise</a:t>
            </a:r>
            <a:r>
              <a:rPr lang="en-US" sz="1200" b="0" i="0" kern="1200" dirty="0">
                <a:solidFill>
                  <a:schemeClr val="tx1"/>
                </a:solidFill>
                <a:effectLst/>
                <a:latin typeface="+mn-lt"/>
                <a:ea typeface="+mn-ea"/>
                <a:cs typeface="+mn-cs"/>
              </a:rPr>
              <a:t> the reuse of data. To achieve this, metadata and data should be well-described so that they can be replicated and/or combined in different settings.</a:t>
            </a:r>
          </a:p>
          <a:p>
            <a:r>
              <a:rPr lang="en-US" sz="1200" b="1" i="0" u="none" strike="noStrike" kern="1200" dirty="0">
                <a:solidFill>
                  <a:schemeClr val="tx1"/>
                </a:solidFill>
                <a:effectLst/>
                <a:latin typeface="+mn-lt"/>
                <a:ea typeface="+mn-ea"/>
                <a:cs typeface="+mn-cs"/>
                <a:hlinkClick r:id="rId21"/>
              </a:rPr>
              <a:t>R1. Meta(data) are richly described with a plurality of accurate and relevant attributes</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22"/>
              </a:rPr>
              <a:t>R1.1. (Meta)data are released with a clear and accessible data usage license</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23"/>
              </a:rPr>
              <a:t>R1.2. (Meta)data are associated with detailed provenance</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24"/>
              </a:rPr>
              <a:t>R1.3. (Meta)data meet domain-relevant community standards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principles refer to three types of entities: data (or any digital object), metadata (information about that digital object), and infrastructure. For instance, principle F4 defines that both metadata and data are registered or indexed in a searchable resource (the infrastructure component).</a:t>
            </a:r>
          </a:p>
          <a:p>
            <a:r>
              <a:rPr lang="en-US" sz="1200" b="0" i="0" kern="1200" dirty="0">
                <a:solidFill>
                  <a:schemeClr val="tx1"/>
                </a:solidFill>
                <a:effectLst/>
                <a:latin typeface="+mn-lt"/>
                <a:ea typeface="+mn-ea"/>
                <a:cs typeface="+mn-cs"/>
              </a:rPr>
              <a:t>Except where otherwise noted, content on this website is licensed under a </a:t>
            </a:r>
            <a:r>
              <a:rPr lang="en-US" sz="1200" b="1" i="0" u="none" strike="noStrike" kern="1200" dirty="0">
                <a:solidFill>
                  <a:schemeClr val="tx1"/>
                </a:solidFill>
                <a:effectLst/>
                <a:latin typeface="+mn-lt"/>
                <a:ea typeface="+mn-ea"/>
                <a:cs typeface="+mn-cs"/>
                <a:hlinkClick r:id="rId30"/>
              </a:rPr>
              <a:t>Creative Commons Attribution 4.0 License</a:t>
            </a:r>
            <a:r>
              <a:rPr lang="en-US" sz="1200" b="0" i="0" kern="1200" dirty="0">
                <a:solidFill>
                  <a:schemeClr val="tx1"/>
                </a:solidFill>
                <a:effectLst/>
                <a:latin typeface="+mn-lt"/>
                <a:ea typeface="+mn-ea"/>
                <a:cs typeface="+mn-cs"/>
              </a:rPr>
              <a:t> by </a:t>
            </a:r>
            <a:r>
              <a:rPr lang="en-US" sz="1200" b="1" i="0" u="none" strike="noStrike" kern="1200" dirty="0">
                <a:solidFill>
                  <a:schemeClr val="tx1"/>
                </a:solidFill>
                <a:effectLst/>
                <a:latin typeface="+mn-lt"/>
                <a:ea typeface="+mn-ea"/>
                <a:cs typeface="+mn-cs"/>
                <a:hlinkClick r:id="rId31"/>
              </a:rPr>
              <a:t>GO FAIR</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32"/>
              </a:rPr>
              <a:t>Contact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33"/>
              </a:rPr>
              <a:t>Imprint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34"/>
              </a:rPr>
              <a:t>Legal notice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4</a:t>
            </a:fld>
            <a:endParaRPr lang="en-CA"/>
          </a:p>
        </p:txBody>
      </p:sp>
    </p:spTree>
    <p:extLst>
      <p:ext uri="{BB962C8B-B14F-4D97-AF65-F5344CB8AC3E}">
        <p14:creationId xmlns:p14="http://schemas.microsoft.com/office/powerpoint/2010/main" val="426355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5</a:t>
            </a:fld>
            <a:endParaRPr lang="en-CA"/>
          </a:p>
        </p:txBody>
      </p:sp>
    </p:spTree>
    <p:extLst>
      <p:ext uri="{BB962C8B-B14F-4D97-AF65-F5344CB8AC3E}">
        <p14:creationId xmlns:p14="http://schemas.microsoft.com/office/powerpoint/2010/main" val="401536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Goal: Development of professional development materials &amp; programming for DM</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Individual and joint workshops based on common principles: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2"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Storage and Transmission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2"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DM Planning, Collection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2"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Metadata control and sharing</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Posters produced for GWF ASMs and AGU 2019</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New: Coordinated PD Program</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2"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Ongoing webinar series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2"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Factsheets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2"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Potential for online training modules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Continuing:</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2"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Team-based, HQP, and Ops outreach</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2" algn="l" rtl="0" fontAlgn="base">
              <a:buFont typeface="Arial" panose="020B0604020202020204" pitchFamily="34" charset="0"/>
              <a:buChar char="•"/>
            </a:pPr>
            <a:r>
              <a:rPr lang="en-US" b="0" i="0" u="none" strike="noStrike" dirty="0">
                <a:solidFill>
                  <a:srgbClr val="FFFFFF"/>
                </a:solidFill>
                <a:effectLst/>
                <a:latin typeface="Calibri" panose="020F0502020204030204" pitchFamily="34" charset="0"/>
              </a:rPr>
              <a:t>Integration into Canadian DM environment</a:t>
            </a:r>
            <a:r>
              <a:rPr lang="en-US" b="0" i="0" dirty="0">
                <a:solidFill>
                  <a:srgbClr val="000000"/>
                </a:solidFill>
                <a:effectLst/>
                <a:latin typeface="Calibri" panose="020F0502020204030204" pitchFamily="34" charset="0"/>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To date, the DM Team has given many workshops and presentations to GWF programs, research teams, and HQP.  These sessions are usually based on common principles but located at the individual partner universities.  Some in-person collaboration for workshops has occurred between Laurier, Waterloo, and McMaster given the geographic clustering of the universities, but there was still a gap to be filled in terms of broad-based coordinated</a:t>
            </a:r>
            <a:r>
              <a:rPr lang="en-US" sz="1200" b="0" i="0" u="none" strike="noStrike" kern="1200">
                <a:solidFill>
                  <a:schemeClr val="tx1"/>
                </a:solidFill>
                <a:effectLst/>
                <a:latin typeface="+mn-lt"/>
                <a:ea typeface="+mn-ea"/>
                <a:cs typeface="+mn-cs"/>
              </a:rPr>
              <a:t> outreach</a:t>
            </a:r>
            <a:r>
              <a:rPr lang="en-US" sz="1200" b="0" i="0" u="none" strike="noStrike" kern="1200" dirty="0">
                <a:solidFill>
                  <a:schemeClr val="tx1"/>
                </a:solidFill>
                <a:effectLst/>
                <a:latin typeface="+mn-lt"/>
                <a:ea typeface="+mn-ea"/>
                <a:cs typeface="+mn-cs"/>
              </a:rPr>
              <a:t> to all partners.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DM team is now developing an online series of professional development and training sessions and tools.  Our first was just last week, where a very good introduction to DM, Metadata and Data Policy was given to over 50 participants.  The webinars will be run live and archived for future use.  Our topics are a blend of topics the DM team wants to cover as we as concepts we are crowdsourcing from HQP.  Such as DM planning, creating control files (aka readme files), version control, metadata and archiving, ethics, etc</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Of particular note is these tools are not being developed in a vacuum.  The DM Team has a strong connection to DM Partners such as Portage, Compute, and RDC, and our goals and material are often aligned with their work.</a:t>
            </a:r>
            <a:r>
              <a:rPr lang="en-US" sz="1200" b="0" i="0" kern="1200" dirty="0">
                <a:solidFill>
                  <a:schemeClr val="tx1"/>
                </a:solidFill>
                <a:effectLst/>
                <a:latin typeface="+mn-lt"/>
                <a:ea typeface="+mn-ea"/>
                <a:cs typeface="+mn-cs"/>
              </a:rPr>
              <a:t>​</a:t>
            </a:r>
          </a:p>
          <a:p>
            <a:pPr lvl="2"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6</a:t>
            </a:fld>
            <a:endParaRPr lang="en-CA"/>
          </a:p>
        </p:txBody>
      </p:sp>
    </p:spTree>
    <p:extLst>
      <p:ext uri="{BB962C8B-B14F-4D97-AF65-F5344CB8AC3E}">
        <p14:creationId xmlns:p14="http://schemas.microsoft.com/office/powerpoint/2010/main" val="136487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sz="1600" dirty="0">
                <a:solidFill>
                  <a:srgbClr val="629DD1"/>
                </a:solidFill>
                <a:latin typeface="+mn-lt"/>
                <a:cs typeface="Calibri Light"/>
              </a:rPr>
              <a:t>New DM Professional Development Series</a:t>
            </a:r>
            <a:br>
              <a:rPr lang="en-GB" dirty="0">
                <a:cs typeface="Calibri Light"/>
              </a:rPr>
            </a:br>
            <a:r>
              <a:rPr lang="en-GB" sz="1200" dirty="0">
                <a:solidFill>
                  <a:schemeClr val="tx1"/>
                </a:solidFill>
                <a:ea typeface="+mn-lt"/>
                <a:cs typeface="+mn-lt"/>
              </a:rPr>
              <a:t>Webinars, 1-page fact sheets, Workshops Webinar Series</a:t>
            </a:r>
            <a:br>
              <a:rPr lang="en-GB" dirty="0">
                <a:cs typeface="Calibri" panose="020F0502020204030204"/>
              </a:rPr>
            </a:b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7</a:t>
            </a:fld>
            <a:endParaRPr lang="en-CA"/>
          </a:p>
        </p:txBody>
      </p:sp>
    </p:spTree>
    <p:extLst>
      <p:ext uri="{BB962C8B-B14F-4D97-AF65-F5344CB8AC3E}">
        <p14:creationId xmlns:p14="http://schemas.microsoft.com/office/powerpoint/2010/main" val="325445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sz="1600" dirty="0">
                <a:solidFill>
                  <a:srgbClr val="629DD1"/>
                </a:solidFill>
                <a:latin typeface="+mn-lt"/>
                <a:cs typeface="Calibri Light"/>
              </a:rPr>
              <a:t>New DM Professional Development Series</a:t>
            </a:r>
            <a:br>
              <a:rPr lang="en-GB" dirty="0">
                <a:cs typeface="Calibri Light"/>
              </a:rPr>
            </a:br>
            <a:r>
              <a:rPr lang="en-GB" sz="1200" dirty="0">
                <a:solidFill>
                  <a:schemeClr val="tx1"/>
                </a:solidFill>
                <a:ea typeface="+mn-lt"/>
                <a:cs typeface="+mn-lt"/>
              </a:rPr>
              <a:t>Webinars, 1-page fact sheets, Workshops Webinar Series</a:t>
            </a:r>
            <a:br>
              <a:rPr lang="en-GB" dirty="0">
                <a:cs typeface="Calibri" panose="020F0502020204030204"/>
              </a:rPr>
            </a:b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8</a:t>
            </a:fld>
            <a:endParaRPr lang="en-CA"/>
          </a:p>
        </p:txBody>
      </p:sp>
    </p:spTree>
    <p:extLst>
      <p:ext uri="{BB962C8B-B14F-4D97-AF65-F5344CB8AC3E}">
        <p14:creationId xmlns:p14="http://schemas.microsoft.com/office/powerpoint/2010/main" val="322690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9</a:t>
            </a:fld>
            <a:endParaRPr lang="en-CA"/>
          </a:p>
        </p:txBody>
      </p:sp>
    </p:spTree>
    <p:extLst>
      <p:ext uri="{BB962C8B-B14F-4D97-AF65-F5344CB8AC3E}">
        <p14:creationId xmlns:p14="http://schemas.microsoft.com/office/powerpoint/2010/main" val="305228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10</a:t>
            </a:fld>
            <a:endParaRPr lang="en-CA"/>
          </a:p>
        </p:txBody>
      </p:sp>
    </p:spTree>
    <p:extLst>
      <p:ext uri="{BB962C8B-B14F-4D97-AF65-F5344CB8AC3E}">
        <p14:creationId xmlns:p14="http://schemas.microsoft.com/office/powerpoint/2010/main" val="422199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b="1" dirty="0"/>
          </a:p>
        </p:txBody>
      </p:sp>
      <p:sp>
        <p:nvSpPr>
          <p:cNvPr id="4" name="Slide Number Placeholder 3"/>
          <p:cNvSpPr>
            <a:spLocks noGrp="1"/>
          </p:cNvSpPr>
          <p:nvPr>
            <p:ph type="sldNum" sz="quarter" idx="10"/>
          </p:nvPr>
        </p:nvSpPr>
        <p:spPr/>
        <p:txBody>
          <a:bodyPr/>
          <a:lstStyle/>
          <a:p>
            <a:fld id="{156054A5-123A-40CF-805F-663625581844}" type="slidenum">
              <a:rPr lang="en-CA" smtClean="0"/>
              <a:t>11</a:t>
            </a:fld>
            <a:endParaRPr lang="en-CA"/>
          </a:p>
        </p:txBody>
      </p:sp>
    </p:spTree>
    <p:extLst>
      <p:ext uri="{BB962C8B-B14F-4D97-AF65-F5344CB8AC3E}">
        <p14:creationId xmlns:p14="http://schemas.microsoft.com/office/powerpoint/2010/main" val="2132903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7562"/>
          <a:stretch/>
        </p:blipFill>
        <p:spPr>
          <a:xfrm>
            <a:off x="0" y="0"/>
            <a:ext cx="9144000" cy="3437792"/>
          </a:xfrm>
          <a:prstGeom prst="rect">
            <a:avLst/>
          </a:prstGeom>
        </p:spPr>
      </p:pic>
      <p:sp>
        <p:nvSpPr>
          <p:cNvPr id="2" name="Title 1"/>
          <p:cNvSpPr>
            <a:spLocks noGrp="1"/>
          </p:cNvSpPr>
          <p:nvPr>
            <p:ph type="ctrTitle"/>
          </p:nvPr>
        </p:nvSpPr>
        <p:spPr>
          <a:xfrm>
            <a:off x="685800" y="3297110"/>
            <a:ext cx="7772400" cy="801932"/>
          </a:xfrm>
        </p:spPr>
        <p:txBody>
          <a:bodyPr anchor="b">
            <a:normAutofit/>
          </a:bodyPr>
          <a:lstStyle>
            <a:lvl1pPr algn="ctr">
              <a:defRPr sz="4800" b="1">
                <a:solidFill>
                  <a:schemeClr val="accent2">
                    <a:lumMod val="50000"/>
                  </a:schemeClr>
                </a:solidFill>
              </a:defRPr>
            </a:lvl1pPr>
          </a:lstStyle>
          <a:p>
            <a:r>
              <a:rPr lang="en-US"/>
              <a:t>Click to edit Master title style</a:t>
            </a:r>
          </a:p>
        </p:txBody>
      </p:sp>
      <p:sp>
        <p:nvSpPr>
          <p:cNvPr id="3" name="Subtitle 2"/>
          <p:cNvSpPr>
            <a:spLocks noGrp="1"/>
          </p:cNvSpPr>
          <p:nvPr>
            <p:ph type="subTitle" idx="1"/>
          </p:nvPr>
        </p:nvSpPr>
        <p:spPr>
          <a:xfrm>
            <a:off x="1143000" y="4191117"/>
            <a:ext cx="6858000" cy="52155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1830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5C70EF1-512C-48CF-9E8A-4B6F75A1C96A}" type="datetime1">
              <a:rPr lang="en-US" smtClean="0"/>
              <a:t>11/18/2019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66341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4A7DF9D-2D50-4ACB-83F5-B4B6050AC546}" type="datetime1">
              <a:rPr lang="en-US" smtClean="0"/>
              <a:t>11/18/2019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168456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9622"/>
            <a:ext cx="7886700" cy="1325563"/>
          </a:xfrm>
        </p:spPr>
        <p:txBody>
          <a:bodyPr>
            <a:normAutofit/>
          </a:bodyPr>
          <a:lstStyle>
            <a:lvl1pPr>
              <a:defRPr sz="3600" b="1">
                <a:solidFill>
                  <a:schemeClr val="accent2">
                    <a:lumMod val="50000"/>
                  </a:schemeClr>
                </a:solidFill>
              </a:defRPr>
            </a:lvl1pPr>
          </a:lstStyle>
          <a:p>
            <a:r>
              <a:rPr lang="en-US"/>
              <a:t>Click to edit Master title style</a:t>
            </a:r>
          </a:p>
        </p:txBody>
      </p:sp>
      <p:sp>
        <p:nvSpPr>
          <p:cNvPr id="3" name="Content Placeholder 2"/>
          <p:cNvSpPr>
            <a:spLocks noGrp="1"/>
          </p:cNvSpPr>
          <p:nvPr>
            <p:ph idx="1"/>
          </p:nvPr>
        </p:nvSpPr>
        <p:spPr>
          <a:xfrm>
            <a:off x="628650" y="1632201"/>
            <a:ext cx="7886700" cy="4351338"/>
          </a:xfrm>
        </p:spPr>
        <p:txBody>
          <a:bodyPr/>
          <a:lstStyle>
            <a:lvl2pPr marL="685800" indent="-228600">
              <a:defRPr lang="en-US" sz="2400" kern="1200" dirty="0" smtClean="0">
                <a:solidFill>
                  <a:schemeClr val="accent5">
                    <a:lumMod val="50000"/>
                  </a:schemeClr>
                </a:solidFill>
                <a:latin typeface="+mn-lt"/>
                <a:ea typeface="+mn-ea"/>
                <a:cs typeface="+mn-cs"/>
              </a:defRPr>
            </a:lvl2pPr>
            <a:lvl3pPr marL="1143000" indent="-228600">
              <a:defRPr lang="en-US" sz="2000" kern="1200" dirty="0" smtClean="0">
                <a:solidFill>
                  <a:schemeClr val="accent2">
                    <a:lumMod val="75000"/>
                  </a:schemeClr>
                </a:solidFill>
                <a:latin typeface="+mn-lt"/>
                <a:ea typeface="+mn-ea"/>
                <a:cs typeface="+mn-cs"/>
              </a:defRPr>
            </a:lvl3pPr>
            <a:lvl4pPr marL="1600200" indent="-228600">
              <a:defRPr lang="en-US" sz="1800" kern="1200" dirty="0" smtClean="0">
                <a:solidFill>
                  <a:schemeClr val="bg2">
                    <a:lumMod val="50000"/>
                  </a:schemeClr>
                </a:solidFill>
                <a:latin typeface="+mn-lt"/>
                <a:ea typeface="+mn-ea"/>
                <a:cs typeface="+mn-cs"/>
              </a:defRPr>
            </a:lvl4pPr>
            <a:lvl5pPr marL="2057400" indent="-228600">
              <a:defRPr lang="en-US" sz="1800" kern="1200" dirty="0">
                <a:solidFill>
                  <a:schemeClr val="tx1"/>
                </a:solidFill>
                <a:latin typeface="+mn-lt"/>
                <a:ea typeface="+mn-ea"/>
                <a:cs typeface="+mn-cs"/>
              </a:defRPr>
            </a:lvl5pPr>
          </a:lstStyle>
          <a:p>
            <a:pPr lvl="0"/>
            <a:r>
              <a:rPr lang="en-US"/>
              <a:t>Click to edit Master text styles</a:t>
            </a:r>
          </a:p>
          <a:p>
            <a:pPr marL="685800" lvl="1" indent="-228600" algn="l" defTabSz="914400" rtl="0" eaLnBrk="1" latinLnBrk="0" hangingPunct="1">
              <a:lnSpc>
                <a:spcPct val="90000"/>
              </a:lnSpc>
              <a:spcBef>
                <a:spcPts val="500"/>
              </a:spcBef>
              <a:buSzPct val="100000"/>
              <a:buFont typeface="Wingdings" panose="05000000000000000000" pitchFamily="2" charset="2"/>
              <a:buChar char="§"/>
            </a:pPr>
            <a:r>
              <a:rPr lang="en-US"/>
              <a:t>Second level</a:t>
            </a:r>
          </a:p>
          <a:p>
            <a:pPr marL="1143000" lvl="2" indent="-228600" algn="l" defTabSz="914400" rtl="0" eaLnBrk="1" latinLnBrk="0" hangingPunct="1">
              <a:lnSpc>
                <a:spcPct val="90000"/>
              </a:lnSpc>
              <a:spcBef>
                <a:spcPts val="500"/>
              </a:spcBef>
              <a:buSzPct val="100000"/>
              <a:buFont typeface="Courier New" panose="02070309020205020404" pitchFamily="49" charset="0"/>
              <a:buChar char="o"/>
            </a:pPr>
            <a:r>
              <a:rPr lang="en-US"/>
              <a:t>Third level</a:t>
            </a:r>
          </a:p>
          <a:p>
            <a:pPr marL="1600200" lvl="3" indent="-228600" algn="l" defTabSz="914400" rtl="0" eaLnBrk="1" latinLnBrk="0" hangingPunct="1">
              <a:lnSpc>
                <a:spcPct val="90000"/>
              </a:lnSpc>
              <a:spcBef>
                <a:spcPts val="500"/>
              </a:spcBef>
              <a:buFont typeface="Arial" panose="020B0604020202020204" pitchFamily="34" charset="0"/>
              <a:buChar char="•"/>
            </a:pPr>
            <a:r>
              <a:rPr lang="en-US"/>
              <a:t>Fourth level</a:t>
            </a:r>
          </a:p>
          <a:p>
            <a:pPr marL="2057400" lvl="4" indent="-228600" algn="l" defTabSz="914400" rtl="0" eaLnBrk="1" latinLnBrk="0" hangingPunct="1">
              <a:lnSpc>
                <a:spcPct val="90000"/>
              </a:lnSpc>
              <a:spcBef>
                <a:spcPts val="500"/>
              </a:spcBef>
              <a:buFont typeface="Wingdings" panose="05000000000000000000" pitchFamily="2" charset="2"/>
              <a:buChar char="§"/>
            </a:pPr>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575BF4-3586-4973-A013-1576B09835C9}" type="datetime1">
              <a:rPr lang="en-US" smtClean="0"/>
              <a:t>11/18/2019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17361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CAA8619-63C2-4BA3-9A5E-AD06F72ECB71}" type="datetime1">
              <a:rPr lang="en-US" smtClean="0"/>
              <a:t>11/18/2019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822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5CF208D-42C7-43F2-8441-D86D7B4735AD}" type="datetime1">
              <a:rPr lang="en-US" smtClean="0"/>
              <a:t>11/18/2019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40785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8394900-7157-4FFF-B359-BB102611A1A3}" type="datetime1">
              <a:rPr lang="en-US" smtClean="0"/>
              <a:t>11/18/2019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4721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C8AD818-392B-42BE-A56B-5C9442D843AF}" type="datetime1">
              <a:rPr lang="en-US" smtClean="0"/>
              <a:t>11/18/2019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136944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1DA9878-BAAA-42B1-93DA-4F208708BDB7}" type="datetime1">
              <a:rPr lang="en-US" smtClean="0"/>
              <a:t>11/18/2019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54444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6D95493-D405-4BA1-9438-62771B593F50}" type="datetime1">
              <a:rPr lang="en-US" smtClean="0"/>
              <a:t>11/18/2019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121683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2D8EDD-373C-4852-BEC8-A45156938647}" type="datetime1">
              <a:rPr lang="en-US" smtClean="0"/>
              <a:t>11/18/2019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Advances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CF1658-1EAF-46A5-A5D4-6278699F13B1}" type="slidenum">
              <a:rPr lang="en-US" smtClean="0"/>
              <a:t>‹#›</a:t>
            </a:fld>
            <a:endParaRPr lang="en-US"/>
          </a:p>
        </p:txBody>
      </p:sp>
    </p:spTree>
    <p:extLst>
      <p:ext uri="{BB962C8B-B14F-4D97-AF65-F5344CB8AC3E}">
        <p14:creationId xmlns:p14="http://schemas.microsoft.com/office/powerpoint/2010/main" val="215238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550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gwf.cuizinart@uwaterloo.ca" TargetMode="External"/><Relationship Id="rId5" Type="http://schemas.openxmlformats.org/officeDocument/2006/relationships/hyperlink" Target="http://www.cuizinart.io/"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frdr.c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hyperlink" Target="https://gwf.usask.ca/" TargetMode="External"/><Relationship Id="rId3" Type="http://schemas.openxmlformats.org/officeDocument/2006/relationships/image" Target="../media/image2.png"/><Relationship Id="rId7" Type="http://schemas.openxmlformats.org/officeDocument/2006/relationships/hyperlink" Target="http://giws.usask.ca/meta/" TargetMode="External"/><Relationship Id="rId12"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giws.usask.ca/telemetry/" TargetMode="External"/><Relationship Id="rId11" Type="http://schemas.openxmlformats.org/officeDocument/2006/relationships/hyperlink" Target="https://www.polardata.ca/" TargetMode="External"/><Relationship Id="rId5" Type="http://schemas.openxmlformats.org/officeDocument/2006/relationships/hyperlink" Target="http://giws.usask.ca/cfh/telemetry/" TargetMode="External"/><Relationship Id="rId10" Type="http://schemas.openxmlformats.org/officeDocument/2006/relationships/hyperlink" Target="http://tuna.cs.uwaterloo.ca:7080/geonetwork/srv/eng/catalog.search#/home" TargetMode="External"/><Relationship Id="rId4" Type="http://schemas.openxmlformats.org/officeDocument/2006/relationships/hyperlink" Target="http://giws.usask.ca/reports/" TargetMode="External"/><Relationship Id="rId9" Type="http://schemas.openxmlformats.org/officeDocument/2006/relationships/hyperlink" Target="http://www.cuizinart.io/" TargetMode="Externa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close up of a logo&#10;&#10;Description generated with high confidence">
            <a:extLst>
              <a:ext uri="{FF2B5EF4-FFF2-40B4-BE49-F238E27FC236}">
                <a16:creationId xmlns:a16="http://schemas.microsoft.com/office/drawing/2014/main" id="{448F6A23-298F-40E8-914B-76E1FBD54D00}"/>
              </a:ext>
            </a:extLst>
          </p:cNvPr>
          <p:cNvPicPr>
            <a:picLocks noChangeAspect="1"/>
          </p:cNvPicPr>
          <p:nvPr/>
        </p:nvPicPr>
        <p:blipFill>
          <a:blip r:embed="rId3"/>
          <a:stretch>
            <a:fillRect/>
          </a:stretch>
        </p:blipFill>
        <p:spPr>
          <a:xfrm>
            <a:off x="474408" y="5601477"/>
            <a:ext cx="8441703" cy="941515"/>
          </a:xfrm>
          <a:prstGeom prst="rect">
            <a:avLst/>
          </a:prstGeom>
          <a:solidFill>
            <a:schemeClr val="bg1">
              <a:alpha val="0"/>
            </a:schemeClr>
          </a:solidFill>
        </p:spPr>
      </p:pic>
      <p:sp>
        <p:nvSpPr>
          <p:cNvPr id="4" name="Rectangle 3"/>
          <p:cNvSpPr/>
          <p:nvPr/>
        </p:nvSpPr>
        <p:spPr>
          <a:xfrm>
            <a:off x="1" y="-7256"/>
            <a:ext cx="9144000" cy="3471092"/>
          </a:xfrm>
          <a:prstGeom prst="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0" y="-43500"/>
            <a:ext cx="9144000" cy="3472499"/>
          </a:xfrm>
        </p:spPr>
        <p:txBody>
          <a:bodyPr>
            <a:normAutofit/>
          </a:bodyPr>
          <a:lstStyle/>
          <a:p>
            <a:r>
              <a:rPr lang="en-US" dirty="0"/>
              <a:t>Data Management Team</a:t>
            </a:r>
            <a:br>
              <a:rPr lang="en-US" dirty="0"/>
            </a:br>
            <a:r>
              <a:rPr lang="en-US" dirty="0"/>
              <a:t>Advances</a:t>
            </a:r>
            <a:br>
              <a:rPr lang="en-US" dirty="0"/>
            </a:br>
            <a:r>
              <a:rPr lang="en-US" sz="1800" dirty="0"/>
              <a:t>Global Water Futures Operations Meeting</a:t>
            </a:r>
            <a:br>
              <a:rPr lang="en-US" sz="1800" dirty="0">
                <a:cs typeface="Calibri"/>
              </a:rPr>
            </a:br>
            <a:r>
              <a:rPr lang="en-US" sz="1800" dirty="0"/>
              <a:t>November 19, 2019</a:t>
            </a:r>
            <a:br>
              <a:rPr lang="en-US" dirty="0"/>
            </a:br>
            <a:endParaRPr lang="en-US" dirty="0"/>
          </a:p>
        </p:txBody>
      </p:sp>
      <p:sp>
        <p:nvSpPr>
          <p:cNvPr id="3" name="Subtitle 2"/>
          <p:cNvSpPr>
            <a:spLocks noGrp="1"/>
          </p:cNvSpPr>
          <p:nvPr>
            <p:ph type="subTitle" idx="1"/>
          </p:nvPr>
        </p:nvSpPr>
        <p:spPr>
          <a:xfrm>
            <a:off x="-564" y="4049742"/>
            <a:ext cx="9391649" cy="2004324"/>
          </a:xfrm>
        </p:spPr>
        <p:txBody>
          <a:bodyPr vert="horz" lIns="91440" tIns="45720" rIns="91440" bIns="45720" rtlCol="0" anchor="t">
            <a:normAutofit/>
          </a:bodyPr>
          <a:lstStyle/>
          <a:p>
            <a:pPr lvl="0">
              <a:lnSpc>
                <a:spcPct val="100000"/>
              </a:lnSpc>
              <a:spcBef>
                <a:spcPts val="0"/>
              </a:spcBef>
              <a:spcAft>
                <a:spcPts val="1200"/>
              </a:spcAft>
            </a:pPr>
            <a:r>
              <a:rPr lang="en-CA" sz="2000" dirty="0"/>
              <a:t>Bhaleka Persaud (UW), Gopal Saha (WLU),</a:t>
            </a:r>
          </a:p>
          <a:p>
            <a:pPr>
              <a:lnSpc>
                <a:spcPct val="100000"/>
              </a:lnSpc>
              <a:spcBef>
                <a:spcPts val="0"/>
              </a:spcBef>
              <a:spcAft>
                <a:spcPts val="1200"/>
              </a:spcAft>
            </a:pPr>
            <a:r>
              <a:rPr lang="en-CA" sz="2000" dirty="0"/>
              <a:t>Krysha Dukacz (MU), Laleh Moradi (</a:t>
            </a:r>
            <a:r>
              <a:rPr lang="en-CA" sz="2000" dirty="0" err="1"/>
              <a:t>UofS</a:t>
            </a:r>
            <a:r>
              <a:rPr lang="en-CA" sz="2000" dirty="0"/>
              <a:t>), </a:t>
            </a:r>
            <a:endParaRPr lang="en-CA" sz="2000" dirty="0">
              <a:cs typeface="Calibri"/>
            </a:endParaRPr>
          </a:p>
          <a:p>
            <a:pPr lvl="0">
              <a:lnSpc>
                <a:spcPct val="100000"/>
              </a:lnSpc>
              <a:spcBef>
                <a:spcPts val="0"/>
              </a:spcBef>
              <a:spcAft>
                <a:spcPts val="1200"/>
              </a:spcAft>
            </a:pPr>
            <a:r>
              <a:rPr lang="en-CA" sz="2000" dirty="0"/>
              <a:t>Michael Steeleworthy (WLU), Stephen O’Hearn (</a:t>
            </a:r>
            <a:r>
              <a:rPr lang="en-CA" sz="2000" dirty="0" err="1"/>
              <a:t>UofS</a:t>
            </a:r>
            <a:r>
              <a:rPr lang="en-CA" sz="2000" dirty="0"/>
              <a:t>)</a:t>
            </a:r>
            <a:endParaRPr lang="en-CA" sz="2000" dirty="0">
              <a:cs typeface="Calibri"/>
            </a:endParaRPr>
          </a:p>
          <a:p>
            <a:pPr>
              <a:lnSpc>
                <a:spcPct val="100000"/>
              </a:lnSpc>
              <a:spcBef>
                <a:spcPts val="0"/>
              </a:spcBef>
              <a:spcAft>
                <a:spcPts val="1200"/>
              </a:spcAft>
            </a:pPr>
            <a:r>
              <a:rPr lang="en-CA" sz="1800" dirty="0">
                <a:cs typeface="Calibri"/>
              </a:rPr>
              <a:t>John Pomeroy (</a:t>
            </a:r>
            <a:r>
              <a:rPr lang="en-CA" sz="1800" dirty="0" err="1">
                <a:cs typeface="Calibri"/>
              </a:rPr>
              <a:t>UofS</a:t>
            </a:r>
            <a:r>
              <a:rPr lang="en-CA" sz="1800" dirty="0">
                <a:cs typeface="Calibri"/>
              </a:rPr>
              <a:t>), Jimmy Lin (UW), Mike Waddington (MU)</a:t>
            </a:r>
          </a:p>
          <a:p>
            <a:pPr lvl="0">
              <a:lnSpc>
                <a:spcPct val="100000"/>
              </a:lnSpc>
              <a:spcBef>
                <a:spcPts val="0"/>
              </a:spcBef>
              <a:spcAft>
                <a:spcPts val="1200"/>
              </a:spcAft>
            </a:pPr>
            <a:endParaRPr lang="en-CA" sz="2000" dirty="0">
              <a:solidFill>
                <a:prstClr val="black"/>
              </a:solidFill>
              <a:cs typeface="Calibri" panose="020F0502020204030204"/>
            </a:endParaRPr>
          </a:p>
          <a:p>
            <a:pPr lvl="0">
              <a:lnSpc>
                <a:spcPct val="100000"/>
              </a:lnSpc>
              <a:spcBef>
                <a:spcPts val="0"/>
              </a:spcBef>
              <a:spcAft>
                <a:spcPts val="1200"/>
              </a:spcAft>
            </a:pPr>
            <a:endParaRPr lang="en-CA" sz="2000" dirty="0">
              <a:solidFill>
                <a:prstClr val="black"/>
              </a:solidFill>
              <a:cs typeface="Calibri" panose="020F0502020204030204"/>
            </a:endParaRPr>
          </a:p>
          <a:p>
            <a:pPr lvl="0">
              <a:lnSpc>
                <a:spcPct val="100000"/>
              </a:lnSpc>
              <a:spcBef>
                <a:spcPts val="0"/>
              </a:spcBef>
              <a:spcAft>
                <a:spcPts val="1200"/>
              </a:spcAft>
            </a:pPr>
            <a:endParaRPr lang="en-CA" sz="2000" dirty="0">
              <a:solidFill>
                <a:prstClr val="black"/>
              </a:solidFill>
              <a:cs typeface="Calibri" panose="020F0502020204030204"/>
            </a:endParaRPr>
          </a:p>
          <a:p>
            <a:pPr>
              <a:lnSpc>
                <a:spcPct val="100000"/>
              </a:lnSpc>
              <a:spcBef>
                <a:spcPts val="0"/>
              </a:spcBef>
              <a:spcAft>
                <a:spcPts val="1200"/>
              </a:spcAft>
            </a:pPr>
            <a:endParaRPr lang="en-CA" sz="1800" dirty="0">
              <a:cs typeface="Calibri"/>
            </a:endParaRPr>
          </a:p>
          <a:p>
            <a:pPr>
              <a:lnSpc>
                <a:spcPct val="100000"/>
              </a:lnSpc>
              <a:spcBef>
                <a:spcPts val="0"/>
              </a:spcBef>
              <a:spcAft>
                <a:spcPts val="1200"/>
              </a:spcAft>
            </a:pPr>
            <a:endParaRPr lang="en-CA" sz="1800" dirty="0">
              <a:cs typeface="Calibri"/>
            </a:endParaRPr>
          </a:p>
          <a:p>
            <a:pPr>
              <a:lnSpc>
                <a:spcPct val="100000"/>
              </a:lnSpc>
              <a:spcBef>
                <a:spcPts val="0"/>
              </a:spcBef>
              <a:spcAft>
                <a:spcPts val="1200"/>
              </a:spcAft>
            </a:pPr>
            <a:endParaRPr lang="en-CA" sz="1800" dirty="0">
              <a:cs typeface="Calibri"/>
            </a:endParaRPr>
          </a:p>
          <a:p>
            <a:pPr>
              <a:lnSpc>
                <a:spcPct val="100000"/>
              </a:lnSpc>
              <a:spcBef>
                <a:spcPts val="0"/>
              </a:spcBef>
              <a:spcAft>
                <a:spcPts val="1200"/>
              </a:spcAft>
            </a:pPr>
            <a:endParaRPr lang="en-CA" sz="1800" dirty="0">
              <a:cs typeface="Calibri"/>
            </a:endParaRPr>
          </a:p>
          <a:p>
            <a:pPr>
              <a:spcBef>
                <a:spcPts val="0"/>
              </a:spcBef>
            </a:pPr>
            <a:endParaRPr lang="en-US" sz="2800" b="1" dirty="0">
              <a:cs typeface="Calibri"/>
            </a:endParaRPr>
          </a:p>
          <a:p>
            <a:pPr>
              <a:spcBef>
                <a:spcPts val="0"/>
              </a:spcBef>
            </a:pPr>
            <a:endParaRPr lang="en-US" sz="1800" b="1" dirty="0">
              <a:cs typeface="Calibri"/>
            </a:endParaRPr>
          </a:p>
          <a:p>
            <a:pPr>
              <a:spcBef>
                <a:spcPts val="0"/>
              </a:spcBef>
            </a:pPr>
            <a:endParaRPr lang="en-US" sz="1800" b="1" dirty="0">
              <a:cs typeface="Calibri"/>
            </a:endParaRPr>
          </a:p>
        </p:txBody>
      </p:sp>
      <p:sp>
        <p:nvSpPr>
          <p:cNvPr id="7" name="Subtitle 2"/>
          <p:cNvSpPr txBox="1">
            <a:spLocks/>
          </p:cNvSpPr>
          <p:nvPr/>
        </p:nvSpPr>
        <p:spPr>
          <a:xfrm>
            <a:off x="0" y="3540784"/>
            <a:ext cx="9143999" cy="49078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800" b="1" dirty="0"/>
              <a:t>Data Management Team</a:t>
            </a:r>
          </a:p>
          <a:p>
            <a:pPr>
              <a:lnSpc>
                <a:spcPct val="100000"/>
              </a:lnSpc>
              <a:spcBef>
                <a:spcPts val="0"/>
              </a:spcBef>
              <a:spcAft>
                <a:spcPts val="1200"/>
              </a:spcAft>
            </a:pPr>
            <a:endParaRPr lang="en-CA" sz="1800" dirty="0">
              <a:solidFill>
                <a:prstClr val="black"/>
              </a:solidFill>
            </a:endParaRPr>
          </a:p>
          <a:p>
            <a:pPr>
              <a:lnSpc>
                <a:spcPct val="100000"/>
              </a:lnSpc>
              <a:spcBef>
                <a:spcPts val="0"/>
              </a:spcBef>
              <a:spcAft>
                <a:spcPts val="1200"/>
              </a:spcAft>
            </a:pPr>
            <a:endParaRPr lang="en-CA" sz="1800" dirty="0">
              <a:solidFill>
                <a:prstClr val="black"/>
              </a:solidFill>
            </a:endParaRPr>
          </a:p>
          <a:p>
            <a:pPr>
              <a:lnSpc>
                <a:spcPct val="100000"/>
              </a:lnSpc>
              <a:spcBef>
                <a:spcPts val="0"/>
              </a:spcBef>
              <a:spcAft>
                <a:spcPts val="1200"/>
              </a:spcAft>
            </a:pPr>
            <a:endParaRPr lang="en-CA" sz="1800" dirty="0">
              <a:solidFill>
                <a:prstClr val="black"/>
              </a:solidFill>
            </a:endParaRPr>
          </a:p>
          <a:p>
            <a:pPr>
              <a:lnSpc>
                <a:spcPct val="100000"/>
              </a:lnSpc>
              <a:spcBef>
                <a:spcPts val="0"/>
              </a:spcBef>
              <a:spcAft>
                <a:spcPts val="1200"/>
              </a:spcAft>
            </a:pPr>
            <a:endParaRPr lang="en-CA" sz="1800" dirty="0">
              <a:solidFill>
                <a:prstClr val="black"/>
              </a:solidFill>
            </a:endParaRPr>
          </a:p>
          <a:p>
            <a:pPr>
              <a:spcBef>
                <a:spcPts val="0"/>
              </a:spcBef>
            </a:pPr>
            <a:endParaRPr lang="en-US" sz="2800" b="1" dirty="0">
              <a:cs typeface="Calibri"/>
            </a:endParaRPr>
          </a:p>
          <a:p>
            <a:pPr>
              <a:spcBef>
                <a:spcPts val="0"/>
              </a:spcBef>
            </a:pPr>
            <a:endParaRPr lang="en-US" sz="1800" b="1" dirty="0">
              <a:cs typeface="Calibri"/>
            </a:endParaRPr>
          </a:p>
          <a:p>
            <a:pPr>
              <a:spcBef>
                <a:spcPts val="0"/>
              </a:spcBef>
            </a:pPr>
            <a:endParaRPr lang="en-US" sz="1800" b="1" dirty="0">
              <a:cs typeface="Calibri"/>
            </a:endParaRPr>
          </a:p>
        </p:txBody>
      </p:sp>
      <p:grpSp>
        <p:nvGrpSpPr>
          <p:cNvPr id="15" name="Group 14"/>
          <p:cNvGrpSpPr/>
          <p:nvPr/>
        </p:nvGrpSpPr>
        <p:grpSpPr>
          <a:xfrm>
            <a:off x="152399" y="6236501"/>
            <a:ext cx="9001199" cy="612982"/>
            <a:chOff x="152475" y="4459450"/>
            <a:chExt cx="9001199" cy="612982"/>
          </a:xfrm>
        </p:grpSpPr>
        <p:pic>
          <p:nvPicPr>
            <p:cNvPr id="16" name="Google Shape;62;p14"/>
            <p:cNvPicPr preferRelativeResize="0"/>
            <p:nvPr/>
          </p:nvPicPr>
          <p:blipFill>
            <a:blip r:embed="rId4">
              <a:alphaModFix/>
            </a:blip>
            <a:stretch>
              <a:fillRect/>
            </a:stretch>
          </p:blipFill>
          <p:spPr>
            <a:xfrm>
              <a:off x="152475" y="4459450"/>
              <a:ext cx="8839200" cy="612982"/>
            </a:xfrm>
            <a:prstGeom prst="rect">
              <a:avLst/>
            </a:prstGeom>
            <a:noFill/>
            <a:ln>
              <a:noFill/>
            </a:ln>
          </p:spPr>
        </p:pic>
        <p:sp>
          <p:nvSpPr>
            <p:cNvPr id="17" name="Google Shape;63;p14"/>
            <p:cNvSpPr txBox="1"/>
            <p:nvPr/>
          </p:nvSpPr>
          <p:spPr>
            <a:xfrm>
              <a:off x="1482073" y="4520424"/>
              <a:ext cx="7671601" cy="37733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dirty="0">
                  <a:solidFill>
                    <a:srgbClr val="FFFFFF"/>
                  </a:solidFill>
                  <a:latin typeface="PT Sans Narrow"/>
                  <a:ea typeface="PT Sans Narrow"/>
                  <a:cs typeface="PT Sans Narrow"/>
                  <a:sym typeface="PT Sans Narrow"/>
                </a:rPr>
                <a:t>  Global Water Futures: Solutions to Water Threats in an Era of Global Change</a:t>
              </a:r>
              <a:endParaRPr sz="1600" dirty="0">
                <a:solidFill>
                  <a:srgbClr val="FFFFFF"/>
                </a:solidFill>
                <a:latin typeface="PT Sans Narrow"/>
                <a:ea typeface="PT Sans Narrow"/>
                <a:cs typeface="PT Sans Narrow"/>
                <a:sym typeface="PT Sans Narrow"/>
              </a:endParaRPr>
            </a:p>
            <a:p>
              <a:pPr marL="0" lvl="0" indent="0" algn="l" rtl="0">
                <a:spcBef>
                  <a:spcPts val="0"/>
                </a:spcBef>
                <a:spcAft>
                  <a:spcPts val="0"/>
                </a:spcAft>
                <a:buNone/>
              </a:pPr>
              <a:endParaRPr dirty="0">
                <a:solidFill>
                  <a:srgbClr val="FFFFFF"/>
                </a:solidFill>
                <a:latin typeface="PT Sans Narrow"/>
                <a:ea typeface="PT Sans Narrow"/>
                <a:cs typeface="PT Sans Narrow"/>
                <a:sym typeface="PT Sans Narrow"/>
              </a:endParaRPr>
            </a:p>
          </p:txBody>
        </p:sp>
      </p:grpSp>
    </p:spTree>
    <p:extLst>
      <p:ext uri="{BB962C8B-B14F-4D97-AF65-F5344CB8AC3E}">
        <p14:creationId xmlns:p14="http://schemas.microsoft.com/office/powerpoint/2010/main" val="181442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661"/>
            <a:ext cx="8796345" cy="8165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Metadata Schema &amp; Standards</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sp>
        <p:nvSpPr>
          <p:cNvPr id="9" name="Content Placeholder 2">
            <a:extLst>
              <a:ext uri="{FF2B5EF4-FFF2-40B4-BE49-F238E27FC236}">
                <a16:creationId xmlns:a16="http://schemas.microsoft.com/office/drawing/2014/main" id="{1621406A-A9A8-4F7C-B3A1-17F6C1B915B4}"/>
              </a:ext>
            </a:extLst>
          </p:cNvPr>
          <p:cNvSpPr>
            <a:spLocks noGrp="1"/>
          </p:cNvSpPr>
          <p:nvPr>
            <p:ph sz="half" idx="1"/>
          </p:nvPr>
        </p:nvSpPr>
        <p:spPr>
          <a:xfrm>
            <a:off x="-600618" y="718662"/>
            <a:ext cx="4804483" cy="5332062"/>
          </a:xfrm>
        </p:spPr>
        <p:txBody>
          <a:bodyPr vert="horz" lIns="91440" tIns="45720" rIns="91440" bIns="45720" rtlCol="0" anchor="t">
            <a:noAutofit/>
          </a:bodyPr>
          <a:lstStyle/>
          <a:p>
            <a:pPr marL="914400" lvl="2" indent="0">
              <a:buNone/>
            </a:pPr>
            <a:r>
              <a:rPr lang="en-US" sz="2200" dirty="0">
                <a:solidFill>
                  <a:schemeClr val="tx2"/>
                </a:solidFill>
                <a:ea typeface="+mn-lt"/>
                <a:cs typeface="+mn-lt"/>
              </a:rPr>
              <a:t>Team aligned on DM Best Practices in the development of the GWF Template which is:</a:t>
            </a:r>
          </a:p>
          <a:p>
            <a:pPr lvl="2"/>
            <a:r>
              <a:rPr lang="en-US" sz="2200" dirty="0">
                <a:solidFill>
                  <a:schemeClr val="tx2"/>
                </a:solidFill>
                <a:ea typeface="+mn-lt"/>
                <a:cs typeface="+mn-lt"/>
              </a:rPr>
              <a:t>Based on the ISO 19115 metadata standard already in used in many GWF-related research domains</a:t>
            </a:r>
          </a:p>
          <a:p>
            <a:pPr marL="914400" lvl="2" indent="0">
              <a:buNone/>
            </a:pPr>
            <a:endParaRPr lang="en-US" sz="2200" dirty="0">
              <a:solidFill>
                <a:schemeClr val="tx2"/>
              </a:solidFill>
              <a:ea typeface="+mn-lt"/>
              <a:cs typeface="+mn-lt"/>
            </a:endParaRPr>
          </a:p>
          <a:p>
            <a:pPr lvl="2"/>
            <a:r>
              <a:rPr lang="en-US" sz="2200" dirty="0">
                <a:solidFill>
                  <a:schemeClr val="tx2"/>
                </a:solidFill>
                <a:ea typeface="+mn-lt"/>
                <a:cs typeface="+mn-lt"/>
              </a:rPr>
              <a:t>Interoperable with other standards (e.g., DDI, </a:t>
            </a:r>
            <a:r>
              <a:rPr lang="en-US" sz="2200" dirty="0" err="1">
                <a:solidFill>
                  <a:schemeClr val="tx2"/>
                </a:solidFill>
                <a:ea typeface="+mn-lt"/>
                <a:cs typeface="+mn-lt"/>
              </a:rPr>
              <a:t>DataCite</a:t>
            </a:r>
            <a:r>
              <a:rPr lang="en-US" sz="2200" dirty="0">
                <a:solidFill>
                  <a:schemeClr val="tx2"/>
                </a:solidFill>
                <a:ea typeface="+mn-lt"/>
                <a:cs typeface="+mn-lt"/>
              </a:rPr>
              <a:t>, DC) and data archives</a:t>
            </a:r>
          </a:p>
          <a:p>
            <a:pPr lvl="2"/>
            <a:endParaRPr lang="en-US" sz="2200" dirty="0">
              <a:solidFill>
                <a:schemeClr val="tx2"/>
              </a:solidFill>
              <a:ea typeface="+mn-lt"/>
              <a:cs typeface="+mn-lt"/>
            </a:endParaRPr>
          </a:p>
          <a:p>
            <a:pPr lvl="2"/>
            <a:r>
              <a:rPr lang="en-US" sz="2200" dirty="0">
                <a:solidFill>
                  <a:schemeClr val="tx2"/>
                </a:solidFill>
                <a:ea typeface="+mn-lt"/>
                <a:cs typeface="+mn-lt"/>
              </a:rPr>
              <a:t>Expandable to many fields within and outside of GWF</a:t>
            </a:r>
          </a:p>
        </p:txBody>
      </p:sp>
      <p:pic>
        <p:nvPicPr>
          <p:cNvPr id="10" name="Picture 9" descr="A screenshot of a cell phone&#10;&#10;Description generated with very high confidence">
            <a:extLst>
              <a:ext uri="{FF2B5EF4-FFF2-40B4-BE49-F238E27FC236}">
                <a16:creationId xmlns:a16="http://schemas.microsoft.com/office/drawing/2014/main" id="{3952E770-7186-42E7-A52B-413C2E3B2C83}"/>
              </a:ext>
            </a:extLst>
          </p:cNvPr>
          <p:cNvPicPr>
            <a:picLocks noChangeAspect="1"/>
          </p:cNvPicPr>
          <p:nvPr/>
        </p:nvPicPr>
        <p:blipFill>
          <a:blip r:embed="rId4"/>
          <a:stretch>
            <a:fillRect/>
          </a:stretch>
        </p:blipFill>
        <p:spPr>
          <a:xfrm>
            <a:off x="6291030" y="2974218"/>
            <a:ext cx="2700211" cy="2970111"/>
          </a:xfrm>
          <a:prstGeom prst="rect">
            <a:avLst/>
          </a:prstGeom>
        </p:spPr>
      </p:pic>
      <p:pic>
        <p:nvPicPr>
          <p:cNvPr id="14" name="Picture 7" descr="A screenshot of a social media post&#10;&#10;Description generated with very high confidence">
            <a:extLst>
              <a:ext uri="{FF2B5EF4-FFF2-40B4-BE49-F238E27FC236}">
                <a16:creationId xmlns:a16="http://schemas.microsoft.com/office/drawing/2014/main" id="{4034DB84-1779-449A-BE87-B920AE88CFAC}"/>
              </a:ext>
            </a:extLst>
          </p:cNvPr>
          <p:cNvPicPr>
            <a:picLocks noChangeAspect="1"/>
          </p:cNvPicPr>
          <p:nvPr/>
        </p:nvPicPr>
        <p:blipFill>
          <a:blip r:embed="rId5"/>
          <a:stretch>
            <a:fillRect/>
          </a:stretch>
        </p:blipFill>
        <p:spPr>
          <a:xfrm>
            <a:off x="4239515" y="817232"/>
            <a:ext cx="2663452" cy="3003451"/>
          </a:xfrm>
          <a:prstGeom prst="rect">
            <a:avLst/>
          </a:prstGeom>
        </p:spPr>
      </p:pic>
    </p:spTree>
    <p:extLst>
      <p:ext uri="{BB962C8B-B14F-4D97-AF65-F5344CB8AC3E}">
        <p14:creationId xmlns:p14="http://schemas.microsoft.com/office/powerpoint/2010/main" val="183472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5080"/>
            <a:ext cx="879634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a:t>
            </a:r>
            <a:r>
              <a:rPr lang="en-CA" dirty="0" err="1">
                <a:ea typeface="+mj-lt"/>
                <a:cs typeface="+mj-lt"/>
              </a:rPr>
              <a:t>GWFNet</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pic>
        <p:nvPicPr>
          <p:cNvPr id="9" name="Picture 15" descr="A screenshot of a cell phone&#10;&#10;Description generated with very high confidence">
            <a:extLst>
              <a:ext uri="{FF2B5EF4-FFF2-40B4-BE49-F238E27FC236}">
                <a16:creationId xmlns:a16="http://schemas.microsoft.com/office/drawing/2014/main" id="{538077CF-B498-4CD5-AB57-119B3BEE1BD8}"/>
              </a:ext>
            </a:extLst>
          </p:cNvPr>
          <p:cNvPicPr>
            <a:picLocks noChangeAspect="1"/>
          </p:cNvPicPr>
          <p:nvPr/>
        </p:nvPicPr>
        <p:blipFill>
          <a:blip r:embed="rId4"/>
          <a:stretch>
            <a:fillRect/>
          </a:stretch>
        </p:blipFill>
        <p:spPr>
          <a:xfrm>
            <a:off x="91149" y="891047"/>
            <a:ext cx="8959421" cy="4662466"/>
          </a:xfrm>
          <a:prstGeom prst="rect">
            <a:avLst/>
          </a:prstGeom>
        </p:spPr>
      </p:pic>
    </p:spTree>
    <p:extLst>
      <p:ext uri="{BB962C8B-B14F-4D97-AF65-F5344CB8AC3E}">
        <p14:creationId xmlns:p14="http://schemas.microsoft.com/office/powerpoint/2010/main" val="158494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5080"/>
            <a:ext cx="8796345" cy="8165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a:t>
            </a:r>
            <a:r>
              <a:rPr lang="en-US" dirty="0">
                <a:latin typeface="Calibri"/>
                <a:ea typeface="+mj-lt"/>
                <a:cs typeface="+mj-lt"/>
              </a:rPr>
              <a:t>Tools Supporting Data Management</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graphicFrame>
        <p:nvGraphicFramePr>
          <p:cNvPr id="14" name="Diagram 4">
            <a:extLst>
              <a:ext uri="{FF2B5EF4-FFF2-40B4-BE49-F238E27FC236}">
                <a16:creationId xmlns:a16="http://schemas.microsoft.com/office/drawing/2014/main" id="{F52A3E65-EDAB-4BD8-A704-EF3BF39FB686}"/>
              </a:ext>
            </a:extLst>
          </p:cNvPr>
          <p:cNvGraphicFramePr/>
          <p:nvPr>
            <p:extLst>
              <p:ext uri="{D42A27DB-BD31-4B8C-83A1-F6EECF244321}">
                <p14:modId xmlns:p14="http://schemas.microsoft.com/office/powerpoint/2010/main" val="1613306920"/>
              </p:ext>
            </p:extLst>
          </p:nvPr>
        </p:nvGraphicFramePr>
        <p:xfrm>
          <a:off x="458393" y="1716585"/>
          <a:ext cx="7886700" cy="2370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396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5080"/>
            <a:ext cx="879634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a:t>
            </a:r>
            <a:r>
              <a:rPr lang="en-US" dirty="0">
                <a:latin typeface="Calibri"/>
                <a:ea typeface="+mj-lt"/>
                <a:cs typeface="+mj-lt"/>
              </a:rPr>
              <a:t>WISKI Advantages</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sp>
        <p:nvSpPr>
          <p:cNvPr id="9" name="Content Placeholder 2"/>
          <p:cNvSpPr>
            <a:spLocks noGrp="1"/>
          </p:cNvSpPr>
          <p:nvPr>
            <p:ph idx="1"/>
          </p:nvPr>
        </p:nvSpPr>
        <p:spPr>
          <a:xfrm>
            <a:off x="355005" y="737771"/>
            <a:ext cx="7354062" cy="2591007"/>
          </a:xfrm>
        </p:spPr>
        <p:txBody>
          <a:bodyPr>
            <a:normAutofit/>
          </a:bodyPr>
          <a:lstStyle/>
          <a:p>
            <a:r>
              <a:rPr lang="en-CA" sz="2000" dirty="0"/>
              <a:t>Searchable database, customizable exports with R, Python, and MATLAB scripts</a:t>
            </a:r>
          </a:p>
          <a:p>
            <a:r>
              <a:rPr lang="en-CA" sz="2000" dirty="0"/>
              <a:t>Visualization through Web Client</a:t>
            </a:r>
          </a:p>
          <a:p>
            <a:r>
              <a:rPr lang="en-CA" sz="2000" dirty="0"/>
              <a:t>Preliminary cleaning of data</a:t>
            </a:r>
          </a:p>
          <a:p>
            <a:r>
              <a:rPr lang="en-CA" sz="2000" dirty="0"/>
              <a:t>Tracks data quality with codes</a:t>
            </a:r>
          </a:p>
          <a:p>
            <a:r>
              <a:rPr lang="en-CA" sz="2000" dirty="0"/>
              <a:t>If cleaning &amp; filling externally, compare with original &amp; assign codes</a:t>
            </a:r>
          </a:p>
          <a:p>
            <a:pPr marL="0" indent="0">
              <a:buNone/>
            </a:pPr>
            <a:endParaRPr lang="en-CA" sz="2000" dirty="0"/>
          </a:p>
        </p:txBody>
      </p:sp>
      <p:pic>
        <p:nvPicPr>
          <p:cNvPr id="10" name="Picture 9"/>
          <p:cNvPicPr>
            <a:picLocks noChangeAspect="1"/>
          </p:cNvPicPr>
          <p:nvPr/>
        </p:nvPicPr>
        <p:blipFill>
          <a:blip r:embed="rId4"/>
          <a:stretch>
            <a:fillRect/>
          </a:stretch>
        </p:blipFill>
        <p:spPr>
          <a:xfrm>
            <a:off x="4174105" y="3238059"/>
            <a:ext cx="4352544" cy="2149833"/>
          </a:xfrm>
          <a:prstGeom prst="rect">
            <a:avLst/>
          </a:prstGeom>
        </p:spPr>
      </p:pic>
      <p:pic>
        <p:nvPicPr>
          <p:cNvPr id="11" name="Picture 10"/>
          <p:cNvPicPr>
            <a:picLocks noChangeAspect="1"/>
          </p:cNvPicPr>
          <p:nvPr/>
        </p:nvPicPr>
        <p:blipFill>
          <a:blip r:embed="rId5"/>
          <a:stretch>
            <a:fillRect/>
          </a:stretch>
        </p:blipFill>
        <p:spPr>
          <a:xfrm>
            <a:off x="453961" y="3235304"/>
            <a:ext cx="3470499" cy="2173273"/>
          </a:xfrm>
          <a:prstGeom prst="rect">
            <a:avLst/>
          </a:prstGeom>
        </p:spPr>
      </p:pic>
      <p:graphicFrame>
        <p:nvGraphicFramePr>
          <p:cNvPr id="12" name="Table 11">
            <a:extLst>
              <a:ext uri="{FF2B5EF4-FFF2-40B4-BE49-F238E27FC236}">
                <a16:creationId xmlns:a16="http://schemas.microsoft.com/office/drawing/2014/main" id="{310DCEC7-51C2-444D-AD30-6F273EECF6BD}"/>
              </a:ext>
            </a:extLst>
          </p:cNvPr>
          <p:cNvGraphicFramePr>
            <a:graphicFrameLocks noGrp="1"/>
          </p:cNvGraphicFramePr>
          <p:nvPr>
            <p:extLst>
              <p:ext uri="{D42A27DB-BD31-4B8C-83A1-F6EECF244321}">
                <p14:modId xmlns:p14="http://schemas.microsoft.com/office/powerpoint/2010/main" val="2770885887"/>
              </p:ext>
            </p:extLst>
          </p:nvPr>
        </p:nvGraphicFramePr>
        <p:xfrm>
          <a:off x="442349" y="5823312"/>
          <a:ext cx="8084300" cy="365760"/>
        </p:xfrm>
        <a:graphic>
          <a:graphicData uri="http://schemas.openxmlformats.org/drawingml/2006/table">
            <a:tbl>
              <a:tblPr firstRow="1" bandRow="1">
                <a:tableStyleId>{9DCAF9ED-07DC-4A11-8D7F-57B35C25682E}</a:tableStyleId>
              </a:tblPr>
              <a:tblGrid>
                <a:gridCol w="2021075">
                  <a:extLst>
                    <a:ext uri="{9D8B030D-6E8A-4147-A177-3AD203B41FA5}">
                      <a16:colId xmlns:a16="http://schemas.microsoft.com/office/drawing/2014/main" val="2602013560"/>
                    </a:ext>
                  </a:extLst>
                </a:gridCol>
                <a:gridCol w="2021075">
                  <a:extLst>
                    <a:ext uri="{9D8B030D-6E8A-4147-A177-3AD203B41FA5}">
                      <a16:colId xmlns:a16="http://schemas.microsoft.com/office/drawing/2014/main" val="2821939974"/>
                    </a:ext>
                  </a:extLst>
                </a:gridCol>
                <a:gridCol w="2021075">
                  <a:extLst>
                    <a:ext uri="{9D8B030D-6E8A-4147-A177-3AD203B41FA5}">
                      <a16:colId xmlns:a16="http://schemas.microsoft.com/office/drawing/2014/main" val="3679423337"/>
                    </a:ext>
                  </a:extLst>
                </a:gridCol>
                <a:gridCol w="2021075">
                  <a:extLst>
                    <a:ext uri="{9D8B030D-6E8A-4147-A177-3AD203B41FA5}">
                      <a16:colId xmlns:a16="http://schemas.microsoft.com/office/drawing/2014/main" val="2581824881"/>
                    </a:ext>
                  </a:extLst>
                </a:gridCol>
              </a:tblGrid>
              <a:tr h="355625">
                <a:tc>
                  <a:txBody>
                    <a:bodyPr/>
                    <a:lstStyle/>
                    <a:p>
                      <a:r>
                        <a:rPr lang="en-US" b="1" dirty="0"/>
                        <a:t>WISKI</a:t>
                      </a:r>
                    </a:p>
                  </a:txBody>
                  <a:tcPr>
                    <a:solidFill>
                      <a:srgbClr val="92D050"/>
                    </a:solidFill>
                  </a:tcPr>
                </a:tc>
                <a:tc>
                  <a:txBody>
                    <a:bodyPr/>
                    <a:lstStyle/>
                    <a:p>
                      <a:r>
                        <a:rPr lang="en-US" b="0" dirty="0" err="1"/>
                        <a:t>Cuizinart</a:t>
                      </a:r>
                      <a:endParaRPr lang="en-US" b="0" dirty="0"/>
                    </a:p>
                  </a:txBody>
                  <a:tcPr>
                    <a:solidFill>
                      <a:srgbClr val="00B0F0"/>
                    </a:solidFill>
                  </a:tcPr>
                </a:tc>
                <a:tc>
                  <a:txBody>
                    <a:bodyPr/>
                    <a:lstStyle/>
                    <a:p>
                      <a:pPr lvl="0">
                        <a:buNone/>
                      </a:pPr>
                      <a:r>
                        <a:rPr lang="en-US" sz="1800" b="0" i="0" u="none" strike="noStrike" noProof="0" dirty="0">
                          <a:latin typeface="PT Sans Narrow" panose="020B0604020202020204" charset="0"/>
                        </a:rPr>
                        <a:t>Compute Canada</a:t>
                      </a:r>
                      <a:endParaRPr lang="en-US" dirty="0">
                        <a:latin typeface="PT Sans Narrow" panose="020B0604020202020204" charset="0"/>
                      </a:endParaRPr>
                    </a:p>
                  </a:txBody>
                  <a:tcPr>
                    <a:solidFill>
                      <a:srgbClr val="00B0F0"/>
                    </a:solidFill>
                  </a:tcPr>
                </a:tc>
                <a:tc>
                  <a:txBody>
                    <a:bodyPr/>
                    <a:lstStyle/>
                    <a:p>
                      <a:pPr lvl="0">
                        <a:buNone/>
                      </a:pPr>
                      <a:r>
                        <a:rPr lang="en-US" sz="1800" b="0" i="0" u="none" strike="noStrike" noProof="0" dirty="0">
                          <a:latin typeface="+mj-lt"/>
                        </a:rPr>
                        <a:t>DM websites</a:t>
                      </a:r>
                      <a:endParaRPr lang="en-US" dirty="0">
                        <a:latin typeface="+mj-lt"/>
                      </a:endParaRPr>
                    </a:p>
                  </a:txBody>
                  <a:tcPr>
                    <a:solidFill>
                      <a:srgbClr val="00B0F0"/>
                    </a:solidFill>
                  </a:tcPr>
                </a:tc>
                <a:extLst>
                  <a:ext uri="{0D108BD9-81ED-4DB2-BD59-A6C34878D82A}">
                    <a16:rowId xmlns:a16="http://schemas.microsoft.com/office/drawing/2014/main" val="2013335994"/>
                  </a:ext>
                </a:extLst>
              </a:tr>
            </a:tbl>
          </a:graphicData>
        </a:graphic>
      </p:graphicFrame>
    </p:spTree>
    <p:extLst>
      <p:ext uri="{BB962C8B-B14F-4D97-AF65-F5344CB8AC3E}">
        <p14:creationId xmlns:p14="http://schemas.microsoft.com/office/powerpoint/2010/main" val="429204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5080"/>
            <a:ext cx="879634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a:t>
            </a:r>
            <a:r>
              <a:rPr lang="en-US" dirty="0" err="1">
                <a:latin typeface="Calibri"/>
                <a:ea typeface="+mj-lt"/>
                <a:cs typeface="+mj-lt"/>
              </a:rPr>
              <a:t>Cuizinart</a:t>
            </a:r>
            <a:r>
              <a:rPr lang="en-US" dirty="0">
                <a:latin typeface="Calibri"/>
                <a:ea typeface="+mj-lt"/>
                <a:cs typeface="+mj-lt"/>
              </a:rPr>
              <a:t> </a:t>
            </a:r>
            <a:r>
              <a:rPr lang="en-US" dirty="0" err="1">
                <a:latin typeface="Calibri"/>
                <a:ea typeface="+mj-lt"/>
                <a:cs typeface="+mj-lt"/>
              </a:rPr>
              <a:t>Subsetting</a:t>
            </a:r>
            <a:r>
              <a:rPr lang="en-US" dirty="0">
                <a:latin typeface="Calibri"/>
                <a:ea typeface="+mj-lt"/>
                <a:cs typeface="+mj-lt"/>
              </a:rPr>
              <a:t> Tool</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pic>
        <p:nvPicPr>
          <p:cNvPr id="14" name="Picture 12" descr="A screenshot of a cell phone&#10;&#10;Description generated with very high confidence">
            <a:extLst>
              <a:ext uri="{FF2B5EF4-FFF2-40B4-BE49-F238E27FC236}">
                <a16:creationId xmlns:a16="http://schemas.microsoft.com/office/drawing/2014/main" id="{BB73B286-9BFF-4B2C-BD82-1E377AF089A2}"/>
              </a:ext>
            </a:extLst>
          </p:cNvPr>
          <p:cNvPicPr>
            <a:picLocks noChangeAspect="1"/>
          </p:cNvPicPr>
          <p:nvPr/>
        </p:nvPicPr>
        <p:blipFill rotWithShape="1">
          <a:blip r:embed="rId4"/>
          <a:srcRect t="7039" b="4911"/>
          <a:stretch/>
        </p:blipFill>
        <p:spPr>
          <a:xfrm>
            <a:off x="3716385" y="890979"/>
            <a:ext cx="5427615" cy="2935224"/>
          </a:xfrm>
          <a:prstGeom prst="rect">
            <a:avLst/>
          </a:prstGeom>
        </p:spPr>
      </p:pic>
      <p:sp>
        <p:nvSpPr>
          <p:cNvPr id="15" name="TextBox 14">
            <a:extLst>
              <a:ext uri="{FF2B5EF4-FFF2-40B4-BE49-F238E27FC236}">
                <a16:creationId xmlns:a16="http://schemas.microsoft.com/office/drawing/2014/main" id="{417ABB17-468C-401A-9A82-6AF38E3B7824}"/>
              </a:ext>
            </a:extLst>
          </p:cNvPr>
          <p:cNvSpPr txBox="1"/>
          <p:nvPr/>
        </p:nvSpPr>
        <p:spPr>
          <a:xfrm>
            <a:off x="76301" y="705221"/>
            <a:ext cx="353683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Cloud-based platform</a:t>
            </a:r>
          </a:p>
          <a:p>
            <a:endParaRPr lang="en-US" dirty="0">
              <a:ea typeface="+mn-lt"/>
              <a:cs typeface="+mn-lt"/>
            </a:endParaRPr>
          </a:p>
          <a:p>
            <a:pPr marL="285750" indent="-285750">
              <a:buFont typeface="Arial"/>
              <a:buChar char="•"/>
            </a:pPr>
            <a:r>
              <a:rPr lang="en-US" dirty="0">
                <a:ea typeface="+mn-lt"/>
                <a:cs typeface="+mn-lt"/>
              </a:rPr>
              <a:t>Interactive portal for researchers to </a:t>
            </a:r>
            <a:r>
              <a:rPr lang="en-US" b="1" dirty="0">
                <a:ea typeface="+mn-lt"/>
                <a:cs typeface="+mn-lt"/>
              </a:rPr>
              <a:t>"slice and dice" </a:t>
            </a:r>
            <a:r>
              <a:rPr lang="en-US" dirty="0">
                <a:ea typeface="+mn-lt"/>
                <a:cs typeface="+mn-lt"/>
              </a:rPr>
              <a:t>large </a:t>
            </a:r>
            <a:r>
              <a:rPr lang="en-US" dirty="0" err="1">
                <a:ea typeface="+mn-lt"/>
                <a:cs typeface="+mn-lt"/>
              </a:rPr>
              <a:t>NetCDF</a:t>
            </a:r>
            <a:r>
              <a:rPr lang="en-US" dirty="0">
                <a:ea typeface="+mn-lt"/>
                <a:cs typeface="+mn-lt"/>
              </a:rPr>
              <a:t> datasets</a:t>
            </a:r>
          </a:p>
          <a:p>
            <a:endParaRPr lang="en-US" dirty="0">
              <a:ea typeface="+mn-lt"/>
              <a:cs typeface="+mn-lt"/>
            </a:endParaRPr>
          </a:p>
          <a:p>
            <a:pPr marL="285750" indent="-285750">
              <a:buFont typeface="Arial"/>
              <a:buChar char="•"/>
            </a:pPr>
            <a:r>
              <a:rPr lang="en-US" dirty="0">
                <a:ea typeface="+mn-lt"/>
                <a:cs typeface="+mn-lt"/>
              </a:rPr>
              <a:t>Easy-to-use interface to select:</a:t>
            </a:r>
            <a:endParaRPr lang="en-US" dirty="0">
              <a:cs typeface="Calibri" panose="020F0502020204030204"/>
            </a:endParaRPr>
          </a:p>
          <a:p>
            <a:pPr marL="285750" indent="-285750">
              <a:buFont typeface="Wingdings"/>
              <a:buChar char="ü"/>
            </a:pPr>
            <a:r>
              <a:rPr lang="en-US" dirty="0">
                <a:ea typeface="+mn-lt"/>
                <a:cs typeface="+mn-lt"/>
              </a:rPr>
              <a:t>Products </a:t>
            </a:r>
            <a:endParaRPr lang="en-US" dirty="0">
              <a:cs typeface="Calibri" panose="020F0502020204030204"/>
            </a:endParaRPr>
          </a:p>
          <a:p>
            <a:pPr marL="285750" indent="-285750">
              <a:buFont typeface="Wingdings"/>
              <a:buChar char="ü"/>
            </a:pPr>
            <a:r>
              <a:rPr lang="en-US" dirty="0">
                <a:ea typeface="+mn-lt"/>
                <a:cs typeface="+mn-lt"/>
              </a:rPr>
              <a:t>Variables of interest</a:t>
            </a:r>
            <a:endParaRPr lang="en-US" dirty="0">
              <a:cs typeface="Calibri" panose="020F0502020204030204"/>
            </a:endParaRPr>
          </a:p>
          <a:p>
            <a:pPr marL="285750" indent="-285750">
              <a:buFont typeface="Wingdings"/>
              <a:buChar char="ü"/>
            </a:pPr>
            <a:r>
              <a:rPr lang="en-US" dirty="0">
                <a:ea typeface="+mn-lt"/>
                <a:cs typeface="+mn-lt"/>
              </a:rPr>
              <a:t>Time period of interest</a:t>
            </a:r>
            <a:endParaRPr lang="en-US" dirty="0">
              <a:cs typeface="Calibri" panose="020F0502020204030204"/>
            </a:endParaRPr>
          </a:p>
          <a:p>
            <a:pPr marL="285750" indent="-285750">
              <a:buFont typeface="Wingdings"/>
              <a:buChar char="ü"/>
            </a:pPr>
            <a:r>
              <a:rPr lang="en-US" dirty="0">
                <a:ea typeface="+mn-lt"/>
                <a:cs typeface="+mn-lt"/>
              </a:rPr>
              <a:t>Geographical bounds ( via uploading your own shape file or select domain)</a:t>
            </a:r>
          </a:p>
          <a:p>
            <a:endParaRPr lang="en-US" dirty="0">
              <a:ea typeface="+mn-lt"/>
              <a:cs typeface="+mn-lt"/>
            </a:endParaRPr>
          </a:p>
          <a:p>
            <a:pPr marL="285750" indent="-285750">
              <a:buFont typeface="Arial"/>
              <a:buChar char="•"/>
            </a:pPr>
            <a:r>
              <a:rPr lang="en-US" dirty="0">
                <a:ea typeface="+mn-lt"/>
                <a:cs typeface="+mn-lt"/>
              </a:rPr>
              <a:t>Receive download link of custom dataset</a:t>
            </a:r>
            <a:endParaRPr lang="en-US" dirty="0">
              <a:cs typeface="Calibri"/>
            </a:endParaRP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endParaRPr lang="en-US" dirty="0">
              <a:cs typeface="Calibri"/>
            </a:endParaRPr>
          </a:p>
        </p:txBody>
      </p:sp>
      <p:sp>
        <p:nvSpPr>
          <p:cNvPr id="16" name="TextBox 15">
            <a:extLst>
              <a:ext uri="{FF2B5EF4-FFF2-40B4-BE49-F238E27FC236}">
                <a16:creationId xmlns:a16="http://schemas.microsoft.com/office/drawing/2014/main" id="{7F06F783-8000-4D80-AAC2-0311E11628B8}"/>
              </a:ext>
            </a:extLst>
          </p:cNvPr>
          <p:cNvSpPr txBox="1"/>
          <p:nvPr/>
        </p:nvSpPr>
        <p:spPr>
          <a:xfrm>
            <a:off x="4321380" y="4250015"/>
            <a:ext cx="43822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Webpage: </a:t>
            </a:r>
            <a:r>
              <a:rPr lang="en-US">
                <a:ea typeface="+mn-lt"/>
                <a:cs typeface="+mn-lt"/>
                <a:hlinkClick r:id="rId5"/>
              </a:rPr>
              <a:t>http://www.cuizinart.io/</a:t>
            </a:r>
            <a:endParaRPr lang="en-US">
              <a:cs typeface="Calibri"/>
            </a:endParaRPr>
          </a:p>
          <a:p>
            <a:r>
              <a:rPr lang="en-US">
                <a:ea typeface="+mn-lt"/>
                <a:cs typeface="+mn-lt"/>
              </a:rPr>
              <a:t> Email: </a:t>
            </a:r>
            <a:r>
              <a:rPr lang="en-US">
                <a:ea typeface="+mn-lt"/>
                <a:cs typeface="+mn-lt"/>
                <a:hlinkClick r:id="rId6"/>
              </a:rPr>
              <a:t>gwf.cuizinart@uwaterloo.ca</a:t>
            </a:r>
            <a:endParaRPr lang="en-US">
              <a:cs typeface="Calibri"/>
            </a:endParaRPr>
          </a:p>
        </p:txBody>
      </p:sp>
      <p:graphicFrame>
        <p:nvGraphicFramePr>
          <p:cNvPr id="17" name="Table 11">
            <a:extLst>
              <a:ext uri="{FF2B5EF4-FFF2-40B4-BE49-F238E27FC236}">
                <a16:creationId xmlns:a16="http://schemas.microsoft.com/office/drawing/2014/main" id="{E14D4A69-F247-4449-8189-987AEB3F842D}"/>
              </a:ext>
            </a:extLst>
          </p:cNvPr>
          <p:cNvGraphicFramePr>
            <a:graphicFrameLocks noGrp="1"/>
          </p:cNvGraphicFramePr>
          <p:nvPr>
            <p:extLst>
              <p:ext uri="{D42A27DB-BD31-4B8C-83A1-F6EECF244321}">
                <p14:modId xmlns:p14="http://schemas.microsoft.com/office/powerpoint/2010/main" val="2017275749"/>
              </p:ext>
            </p:extLst>
          </p:nvPr>
        </p:nvGraphicFramePr>
        <p:xfrm>
          <a:off x="619298" y="5689693"/>
          <a:ext cx="8084300" cy="370840"/>
        </p:xfrm>
        <a:graphic>
          <a:graphicData uri="http://schemas.openxmlformats.org/drawingml/2006/table">
            <a:tbl>
              <a:tblPr firstRow="1" bandRow="1">
                <a:tableStyleId>{9DCAF9ED-07DC-4A11-8D7F-57B35C25682E}</a:tableStyleId>
              </a:tblPr>
              <a:tblGrid>
                <a:gridCol w="2021075">
                  <a:extLst>
                    <a:ext uri="{9D8B030D-6E8A-4147-A177-3AD203B41FA5}">
                      <a16:colId xmlns:a16="http://schemas.microsoft.com/office/drawing/2014/main" val="2602013560"/>
                    </a:ext>
                  </a:extLst>
                </a:gridCol>
                <a:gridCol w="2021075">
                  <a:extLst>
                    <a:ext uri="{9D8B030D-6E8A-4147-A177-3AD203B41FA5}">
                      <a16:colId xmlns:a16="http://schemas.microsoft.com/office/drawing/2014/main" val="2821939974"/>
                    </a:ext>
                  </a:extLst>
                </a:gridCol>
                <a:gridCol w="2021075">
                  <a:extLst>
                    <a:ext uri="{9D8B030D-6E8A-4147-A177-3AD203B41FA5}">
                      <a16:colId xmlns:a16="http://schemas.microsoft.com/office/drawing/2014/main" val="3679423337"/>
                    </a:ext>
                  </a:extLst>
                </a:gridCol>
                <a:gridCol w="2021075">
                  <a:extLst>
                    <a:ext uri="{9D8B030D-6E8A-4147-A177-3AD203B41FA5}">
                      <a16:colId xmlns:a16="http://schemas.microsoft.com/office/drawing/2014/main" val="2581824881"/>
                    </a:ext>
                  </a:extLst>
                </a:gridCol>
              </a:tblGrid>
              <a:tr h="370840">
                <a:tc>
                  <a:txBody>
                    <a:bodyPr/>
                    <a:lstStyle/>
                    <a:p>
                      <a:r>
                        <a:rPr lang="en-US" b="0" dirty="0">
                          <a:latin typeface="+mj-lt"/>
                        </a:rPr>
                        <a:t>WISKI</a:t>
                      </a:r>
                    </a:p>
                  </a:txBody>
                  <a:tcPr>
                    <a:solidFill>
                      <a:srgbClr val="00B0F0"/>
                    </a:solidFill>
                  </a:tcPr>
                </a:tc>
                <a:tc>
                  <a:txBody>
                    <a:bodyPr/>
                    <a:lstStyle/>
                    <a:p>
                      <a:r>
                        <a:rPr lang="en-US" dirty="0" err="1">
                          <a:latin typeface="+mj-lt"/>
                        </a:rPr>
                        <a:t>Cuizinart</a:t>
                      </a:r>
                      <a:endParaRPr lang="en-US" dirty="0">
                        <a:latin typeface="+mj-lt"/>
                      </a:endParaRPr>
                    </a:p>
                  </a:txBody>
                  <a:tcPr>
                    <a:solidFill>
                      <a:srgbClr val="92D050"/>
                    </a:solidFill>
                  </a:tcPr>
                </a:tc>
                <a:tc>
                  <a:txBody>
                    <a:bodyPr/>
                    <a:lstStyle/>
                    <a:p>
                      <a:pPr lvl="0">
                        <a:buNone/>
                      </a:pPr>
                      <a:r>
                        <a:rPr lang="en-US" sz="1800" b="0" i="0" u="none" strike="noStrike" noProof="0" dirty="0">
                          <a:latin typeface="+mj-lt"/>
                        </a:rPr>
                        <a:t>Compute Canada</a:t>
                      </a:r>
                      <a:endParaRPr lang="en-US" dirty="0">
                        <a:latin typeface="+mj-lt"/>
                      </a:endParaRPr>
                    </a:p>
                  </a:txBody>
                  <a:tcPr>
                    <a:solidFill>
                      <a:srgbClr val="00B0F0"/>
                    </a:solidFill>
                  </a:tcPr>
                </a:tc>
                <a:tc>
                  <a:txBody>
                    <a:bodyPr/>
                    <a:lstStyle/>
                    <a:p>
                      <a:pPr lvl="0">
                        <a:buNone/>
                      </a:pPr>
                      <a:r>
                        <a:rPr lang="en-US" sz="1800" b="0" i="0" u="none" strike="noStrike" noProof="0" dirty="0">
                          <a:latin typeface="+mj-lt"/>
                        </a:rPr>
                        <a:t>DM websites</a:t>
                      </a:r>
                      <a:endParaRPr lang="en-US" dirty="0">
                        <a:latin typeface="+mj-lt"/>
                      </a:endParaRPr>
                    </a:p>
                  </a:txBody>
                  <a:tcPr>
                    <a:solidFill>
                      <a:srgbClr val="00B0F0"/>
                    </a:solidFill>
                  </a:tcPr>
                </a:tc>
                <a:extLst>
                  <a:ext uri="{0D108BD9-81ED-4DB2-BD59-A6C34878D82A}">
                    <a16:rowId xmlns:a16="http://schemas.microsoft.com/office/drawing/2014/main" val="2013335994"/>
                  </a:ext>
                </a:extLst>
              </a:tr>
            </a:tbl>
          </a:graphicData>
        </a:graphic>
      </p:graphicFrame>
    </p:spTree>
    <p:extLst>
      <p:ext uri="{BB962C8B-B14F-4D97-AF65-F5344CB8AC3E}">
        <p14:creationId xmlns:p14="http://schemas.microsoft.com/office/powerpoint/2010/main" val="370099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5080"/>
            <a:ext cx="8796345" cy="8165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a:t>
            </a:r>
            <a:r>
              <a:rPr lang="en-US" dirty="0">
                <a:ea typeface="+mj-lt"/>
                <a:cs typeface="+mj-lt"/>
              </a:rPr>
              <a:t>Compute Canada Accessibility</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graphicFrame>
        <p:nvGraphicFramePr>
          <p:cNvPr id="18" name="Table 11">
            <a:extLst>
              <a:ext uri="{FF2B5EF4-FFF2-40B4-BE49-F238E27FC236}">
                <a16:creationId xmlns:a16="http://schemas.microsoft.com/office/drawing/2014/main" id="{F1356254-B033-4FAF-AE36-3884165DBBF3}"/>
              </a:ext>
            </a:extLst>
          </p:cNvPr>
          <p:cNvGraphicFramePr>
            <a:graphicFrameLocks noGrp="1"/>
          </p:cNvGraphicFramePr>
          <p:nvPr>
            <p:extLst>
              <p:ext uri="{D42A27DB-BD31-4B8C-83A1-F6EECF244321}">
                <p14:modId xmlns:p14="http://schemas.microsoft.com/office/powerpoint/2010/main" val="430979110"/>
              </p:ext>
            </p:extLst>
          </p:nvPr>
        </p:nvGraphicFramePr>
        <p:xfrm>
          <a:off x="529491" y="5761319"/>
          <a:ext cx="8084300" cy="370840"/>
        </p:xfrm>
        <a:graphic>
          <a:graphicData uri="http://schemas.openxmlformats.org/drawingml/2006/table">
            <a:tbl>
              <a:tblPr firstRow="1" bandRow="1">
                <a:tableStyleId>{9DCAF9ED-07DC-4A11-8D7F-57B35C25682E}</a:tableStyleId>
              </a:tblPr>
              <a:tblGrid>
                <a:gridCol w="2021075">
                  <a:extLst>
                    <a:ext uri="{9D8B030D-6E8A-4147-A177-3AD203B41FA5}">
                      <a16:colId xmlns:a16="http://schemas.microsoft.com/office/drawing/2014/main" val="2602013560"/>
                    </a:ext>
                  </a:extLst>
                </a:gridCol>
                <a:gridCol w="2021075">
                  <a:extLst>
                    <a:ext uri="{9D8B030D-6E8A-4147-A177-3AD203B41FA5}">
                      <a16:colId xmlns:a16="http://schemas.microsoft.com/office/drawing/2014/main" val="2821939974"/>
                    </a:ext>
                  </a:extLst>
                </a:gridCol>
                <a:gridCol w="2080829">
                  <a:extLst>
                    <a:ext uri="{9D8B030D-6E8A-4147-A177-3AD203B41FA5}">
                      <a16:colId xmlns:a16="http://schemas.microsoft.com/office/drawing/2014/main" val="3679423337"/>
                    </a:ext>
                  </a:extLst>
                </a:gridCol>
                <a:gridCol w="1961321">
                  <a:extLst>
                    <a:ext uri="{9D8B030D-6E8A-4147-A177-3AD203B41FA5}">
                      <a16:colId xmlns:a16="http://schemas.microsoft.com/office/drawing/2014/main" val="2581824881"/>
                    </a:ext>
                  </a:extLst>
                </a:gridCol>
              </a:tblGrid>
              <a:tr h="370840">
                <a:tc>
                  <a:txBody>
                    <a:bodyPr/>
                    <a:lstStyle/>
                    <a:p>
                      <a:r>
                        <a:rPr lang="en-US" b="0" dirty="0">
                          <a:latin typeface="+mj-lt"/>
                        </a:rPr>
                        <a:t>WISKI</a:t>
                      </a:r>
                    </a:p>
                  </a:txBody>
                  <a:tcPr>
                    <a:solidFill>
                      <a:srgbClr val="00B0F0"/>
                    </a:solidFill>
                  </a:tcPr>
                </a:tc>
                <a:tc>
                  <a:txBody>
                    <a:bodyPr/>
                    <a:lstStyle/>
                    <a:p>
                      <a:r>
                        <a:rPr lang="en-US" b="0" dirty="0" err="1">
                          <a:latin typeface="+mj-lt"/>
                        </a:rPr>
                        <a:t>Cuizinart</a:t>
                      </a:r>
                      <a:endParaRPr lang="en-US" b="0" dirty="0">
                        <a:latin typeface="+mj-lt"/>
                      </a:endParaRPr>
                    </a:p>
                  </a:txBody>
                  <a:tcPr>
                    <a:solidFill>
                      <a:srgbClr val="00B0F0"/>
                    </a:solidFill>
                  </a:tcPr>
                </a:tc>
                <a:tc>
                  <a:txBody>
                    <a:bodyPr/>
                    <a:lstStyle/>
                    <a:p>
                      <a:pPr lvl="0">
                        <a:buNone/>
                      </a:pPr>
                      <a:r>
                        <a:rPr lang="en-US" sz="1800" b="1" i="0" u="none" strike="noStrike" noProof="0" dirty="0">
                          <a:latin typeface="+mj-lt"/>
                        </a:rPr>
                        <a:t>Compute Canada</a:t>
                      </a:r>
                      <a:endParaRPr lang="en-US" b="1" dirty="0">
                        <a:latin typeface="+mj-lt"/>
                      </a:endParaRPr>
                    </a:p>
                  </a:txBody>
                  <a:tcPr>
                    <a:solidFill>
                      <a:srgbClr val="92D050"/>
                    </a:solidFill>
                  </a:tcPr>
                </a:tc>
                <a:tc>
                  <a:txBody>
                    <a:bodyPr/>
                    <a:lstStyle/>
                    <a:p>
                      <a:pPr lvl="0">
                        <a:buNone/>
                      </a:pPr>
                      <a:r>
                        <a:rPr lang="en-US" sz="1800" b="0" i="0" u="none" strike="noStrike" noProof="0" dirty="0">
                          <a:latin typeface="+mj-lt"/>
                        </a:rPr>
                        <a:t>DM websites</a:t>
                      </a:r>
                      <a:endParaRPr lang="en-US" b="0" dirty="0">
                        <a:latin typeface="+mj-lt"/>
                      </a:endParaRPr>
                    </a:p>
                  </a:txBody>
                  <a:tcPr>
                    <a:solidFill>
                      <a:srgbClr val="00B0F0"/>
                    </a:solidFill>
                  </a:tcPr>
                </a:tc>
                <a:extLst>
                  <a:ext uri="{0D108BD9-81ED-4DB2-BD59-A6C34878D82A}">
                    <a16:rowId xmlns:a16="http://schemas.microsoft.com/office/drawing/2014/main" val="2013335994"/>
                  </a:ext>
                </a:extLst>
              </a:tr>
            </a:tbl>
          </a:graphicData>
        </a:graphic>
      </p:graphicFrame>
      <p:pic>
        <p:nvPicPr>
          <p:cNvPr id="19" name="Picture 5" descr="A close up of a flag&#10;&#10;Description generated with very high confidence">
            <a:extLst>
              <a:ext uri="{FF2B5EF4-FFF2-40B4-BE49-F238E27FC236}">
                <a16:creationId xmlns:a16="http://schemas.microsoft.com/office/drawing/2014/main" id="{EB44177D-B5EC-44DB-8163-3249DCCC7AB4}"/>
              </a:ext>
            </a:extLst>
          </p:cNvPr>
          <p:cNvPicPr>
            <a:picLocks noGrp="1" noChangeAspect="1"/>
          </p:cNvPicPr>
          <p:nvPr>
            <p:ph idx="1"/>
          </p:nvPr>
        </p:nvPicPr>
        <p:blipFill>
          <a:blip r:embed="rId4"/>
          <a:stretch>
            <a:fillRect/>
          </a:stretch>
        </p:blipFill>
        <p:spPr>
          <a:xfrm>
            <a:off x="624528" y="3117522"/>
            <a:ext cx="3989418" cy="2511635"/>
          </a:xfrm>
        </p:spPr>
      </p:pic>
      <p:sp>
        <p:nvSpPr>
          <p:cNvPr id="20" name="TextBox 19">
            <a:extLst>
              <a:ext uri="{FF2B5EF4-FFF2-40B4-BE49-F238E27FC236}">
                <a16:creationId xmlns:a16="http://schemas.microsoft.com/office/drawing/2014/main" id="{C5081C4C-4BA1-44DE-B901-2D1945326AC2}"/>
              </a:ext>
            </a:extLst>
          </p:cNvPr>
          <p:cNvSpPr txBox="1"/>
          <p:nvPr/>
        </p:nvSpPr>
        <p:spPr>
          <a:xfrm>
            <a:off x="543866" y="734708"/>
            <a:ext cx="8069925"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100" dirty="0">
                <a:cs typeface="Calibri"/>
              </a:rPr>
              <a:t>Research Platform and Portal (RPP) allocation for storage and computing purposes</a:t>
            </a:r>
            <a:endParaRPr lang="en-US" sz="2100" dirty="0"/>
          </a:p>
          <a:p>
            <a:pPr marL="342900" indent="-342900">
              <a:buFont typeface="Arial"/>
              <a:buChar char="•"/>
            </a:pPr>
            <a:r>
              <a:rPr lang="en-US" sz="2100" dirty="0">
                <a:cs typeface="Calibri"/>
              </a:rPr>
              <a:t>Next round of RAC competition for 2020 to 2023</a:t>
            </a:r>
          </a:p>
          <a:p>
            <a:pPr marL="342900" indent="-342900">
              <a:buFont typeface="Arial"/>
              <a:buChar char="•"/>
            </a:pPr>
            <a:r>
              <a:rPr lang="en-US" sz="2100" dirty="0">
                <a:cs typeface="Calibri"/>
              </a:rPr>
              <a:t>Using Globus to transfer data between two endpoints</a:t>
            </a:r>
          </a:p>
          <a:p>
            <a:pPr marL="342900" indent="-342900">
              <a:buFont typeface="Arial"/>
              <a:buChar char="•"/>
            </a:pPr>
            <a:r>
              <a:rPr lang="en-US" sz="2100" dirty="0">
                <a:cs typeface="Calibri"/>
              </a:rPr>
              <a:t>6000 core year of computing and 2.5 PT of Storage is current capacity</a:t>
            </a:r>
          </a:p>
          <a:p>
            <a:pPr marL="342900" indent="-342900">
              <a:buFont typeface="Arial"/>
              <a:buChar char="•"/>
            </a:pPr>
            <a:r>
              <a:rPr lang="en-US" sz="2100" dirty="0">
                <a:cs typeface="Calibri"/>
              </a:rPr>
              <a:t>Cloud Resources</a:t>
            </a:r>
          </a:p>
          <a:p>
            <a:endParaRPr lang="en-US" sz="2100" dirty="0">
              <a:cs typeface="Calibri"/>
            </a:endParaRPr>
          </a:p>
          <a:p>
            <a:endParaRPr lang="en-US" sz="2100" dirty="0">
              <a:cs typeface="Calibri"/>
            </a:endParaRPr>
          </a:p>
        </p:txBody>
      </p:sp>
      <p:pic>
        <p:nvPicPr>
          <p:cNvPr id="21" name="Picture 5" descr="A screenshot of a cell phone&#10;&#10;Description generated with very high confidence">
            <a:extLst>
              <a:ext uri="{FF2B5EF4-FFF2-40B4-BE49-F238E27FC236}">
                <a16:creationId xmlns:a16="http://schemas.microsoft.com/office/drawing/2014/main" id="{7C60498B-35AB-44A3-90A4-C2C111121B24}"/>
              </a:ext>
            </a:extLst>
          </p:cNvPr>
          <p:cNvPicPr>
            <a:picLocks noChangeAspect="1"/>
          </p:cNvPicPr>
          <p:nvPr/>
        </p:nvPicPr>
        <p:blipFill>
          <a:blip r:embed="rId5"/>
          <a:stretch>
            <a:fillRect/>
          </a:stretch>
        </p:blipFill>
        <p:spPr>
          <a:xfrm>
            <a:off x="5569962" y="3117522"/>
            <a:ext cx="2609182" cy="2541926"/>
          </a:xfrm>
          <a:prstGeom prst="rect">
            <a:avLst/>
          </a:prstGeom>
          <a:ln>
            <a:solidFill>
              <a:schemeClr val="accent1"/>
            </a:solidFill>
          </a:ln>
        </p:spPr>
      </p:pic>
    </p:spTree>
    <p:extLst>
      <p:ext uri="{BB962C8B-B14F-4D97-AF65-F5344CB8AC3E}">
        <p14:creationId xmlns:p14="http://schemas.microsoft.com/office/powerpoint/2010/main" val="122432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5080"/>
            <a:ext cx="879634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a:t>
            </a:r>
            <a:r>
              <a:rPr lang="en-US" dirty="0">
                <a:ea typeface="+mj-lt"/>
                <a:cs typeface="+mj-lt"/>
              </a:rPr>
              <a:t>Data Portal </a:t>
            </a:r>
            <a:r>
              <a:rPr lang="en-CA" sz="1900" dirty="0"/>
              <a:t>(http://giws.usask.ca/meta)</a:t>
            </a:r>
            <a:r>
              <a:rPr lang="en-US" dirty="0">
                <a:ea typeface="+mj-lt"/>
                <a:cs typeface="+mj-lt"/>
              </a:rPr>
              <a:t> </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pic>
        <p:nvPicPr>
          <p:cNvPr id="12" name="Picture 11"/>
          <p:cNvPicPr>
            <a:picLocks noChangeAspect="1"/>
          </p:cNvPicPr>
          <p:nvPr/>
        </p:nvPicPr>
        <p:blipFill>
          <a:blip r:embed="rId4"/>
          <a:stretch>
            <a:fillRect/>
          </a:stretch>
        </p:blipFill>
        <p:spPr>
          <a:xfrm>
            <a:off x="374781" y="811490"/>
            <a:ext cx="8361004" cy="4862739"/>
          </a:xfrm>
          <a:prstGeom prst="rect">
            <a:avLst/>
          </a:prstGeom>
        </p:spPr>
      </p:pic>
      <p:graphicFrame>
        <p:nvGraphicFramePr>
          <p:cNvPr id="14" name="Table 11">
            <a:extLst>
              <a:ext uri="{FF2B5EF4-FFF2-40B4-BE49-F238E27FC236}">
                <a16:creationId xmlns:a16="http://schemas.microsoft.com/office/drawing/2014/main" id="{33229D66-CBF6-4CD6-A041-7F01567A3F71}"/>
              </a:ext>
            </a:extLst>
          </p:cNvPr>
          <p:cNvGraphicFramePr>
            <a:graphicFrameLocks noGrp="1"/>
          </p:cNvGraphicFramePr>
          <p:nvPr>
            <p:extLst>
              <p:ext uri="{D42A27DB-BD31-4B8C-83A1-F6EECF244321}">
                <p14:modId xmlns:p14="http://schemas.microsoft.com/office/powerpoint/2010/main" val="2898863072"/>
              </p:ext>
            </p:extLst>
          </p:nvPr>
        </p:nvGraphicFramePr>
        <p:xfrm>
          <a:off x="408743" y="5760387"/>
          <a:ext cx="8084300" cy="370839"/>
        </p:xfrm>
        <a:graphic>
          <a:graphicData uri="http://schemas.openxmlformats.org/drawingml/2006/table">
            <a:tbl>
              <a:tblPr firstRow="1" bandRow="1">
                <a:tableStyleId>{9DCAF9ED-07DC-4A11-8D7F-57B35C25682E}</a:tableStyleId>
              </a:tblPr>
              <a:tblGrid>
                <a:gridCol w="2021075">
                  <a:extLst>
                    <a:ext uri="{9D8B030D-6E8A-4147-A177-3AD203B41FA5}">
                      <a16:colId xmlns:a16="http://schemas.microsoft.com/office/drawing/2014/main" val="2602013560"/>
                    </a:ext>
                  </a:extLst>
                </a:gridCol>
                <a:gridCol w="2021075">
                  <a:extLst>
                    <a:ext uri="{9D8B030D-6E8A-4147-A177-3AD203B41FA5}">
                      <a16:colId xmlns:a16="http://schemas.microsoft.com/office/drawing/2014/main" val="2821939974"/>
                    </a:ext>
                  </a:extLst>
                </a:gridCol>
                <a:gridCol w="2021075">
                  <a:extLst>
                    <a:ext uri="{9D8B030D-6E8A-4147-A177-3AD203B41FA5}">
                      <a16:colId xmlns:a16="http://schemas.microsoft.com/office/drawing/2014/main" val="3679423337"/>
                    </a:ext>
                  </a:extLst>
                </a:gridCol>
                <a:gridCol w="2021075">
                  <a:extLst>
                    <a:ext uri="{9D8B030D-6E8A-4147-A177-3AD203B41FA5}">
                      <a16:colId xmlns:a16="http://schemas.microsoft.com/office/drawing/2014/main" val="2581824881"/>
                    </a:ext>
                  </a:extLst>
                </a:gridCol>
              </a:tblGrid>
              <a:tr h="370839">
                <a:tc>
                  <a:txBody>
                    <a:bodyPr/>
                    <a:lstStyle/>
                    <a:p>
                      <a:r>
                        <a:rPr lang="en-US" b="0" dirty="0">
                          <a:latin typeface="+mn-lt"/>
                        </a:rPr>
                        <a:t>WISKI</a:t>
                      </a:r>
                    </a:p>
                  </a:txBody>
                  <a:tcPr>
                    <a:solidFill>
                      <a:srgbClr val="00B0F0"/>
                    </a:solidFill>
                  </a:tcPr>
                </a:tc>
                <a:tc>
                  <a:txBody>
                    <a:bodyPr/>
                    <a:lstStyle/>
                    <a:p>
                      <a:r>
                        <a:rPr lang="en-US" b="0" dirty="0" err="1">
                          <a:latin typeface="+mn-lt"/>
                        </a:rPr>
                        <a:t>Cuizinart</a:t>
                      </a:r>
                      <a:endParaRPr lang="en-US" b="0" dirty="0">
                        <a:latin typeface="+mn-lt"/>
                      </a:endParaRPr>
                    </a:p>
                  </a:txBody>
                  <a:tcPr>
                    <a:solidFill>
                      <a:srgbClr val="00B0F0"/>
                    </a:solidFill>
                  </a:tcPr>
                </a:tc>
                <a:tc>
                  <a:txBody>
                    <a:bodyPr/>
                    <a:lstStyle/>
                    <a:p>
                      <a:pPr lvl="0">
                        <a:buNone/>
                      </a:pPr>
                      <a:r>
                        <a:rPr lang="en-US" sz="1800" b="0" i="0" u="none" strike="noStrike" noProof="0">
                          <a:latin typeface="+mn-lt"/>
                        </a:rPr>
                        <a:t>Compute Canada</a:t>
                      </a:r>
                      <a:endParaRPr lang="en-US" b="0">
                        <a:latin typeface="+mn-lt"/>
                      </a:endParaRPr>
                    </a:p>
                  </a:txBody>
                  <a:tcPr>
                    <a:solidFill>
                      <a:srgbClr val="00B0F0"/>
                    </a:solidFill>
                  </a:tcPr>
                </a:tc>
                <a:tc>
                  <a:txBody>
                    <a:bodyPr/>
                    <a:lstStyle/>
                    <a:p>
                      <a:pPr lvl="0">
                        <a:buNone/>
                      </a:pPr>
                      <a:r>
                        <a:rPr lang="en-US" sz="1800" b="1" i="0" u="none" strike="noStrike" noProof="0" dirty="0">
                          <a:latin typeface="+mn-lt"/>
                        </a:rPr>
                        <a:t>DM websites</a:t>
                      </a:r>
                      <a:endParaRPr lang="en-US" b="1" dirty="0">
                        <a:latin typeface="+mn-lt"/>
                      </a:endParaRPr>
                    </a:p>
                  </a:txBody>
                  <a:tcPr>
                    <a:solidFill>
                      <a:srgbClr val="92D050"/>
                    </a:solidFill>
                  </a:tcPr>
                </a:tc>
                <a:extLst>
                  <a:ext uri="{0D108BD9-81ED-4DB2-BD59-A6C34878D82A}">
                    <a16:rowId xmlns:a16="http://schemas.microsoft.com/office/drawing/2014/main" val="2013335994"/>
                  </a:ext>
                </a:extLst>
              </a:tr>
            </a:tbl>
          </a:graphicData>
        </a:graphic>
      </p:graphicFrame>
    </p:spTree>
    <p:extLst>
      <p:ext uri="{BB962C8B-B14F-4D97-AF65-F5344CB8AC3E}">
        <p14:creationId xmlns:p14="http://schemas.microsoft.com/office/powerpoint/2010/main" val="285762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5080"/>
            <a:ext cx="879634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a:t>
            </a:r>
            <a:r>
              <a:rPr lang="en-US" dirty="0">
                <a:ea typeface="+mj-lt"/>
                <a:cs typeface="+mj-lt"/>
              </a:rPr>
              <a:t>Archiving and Preservation  </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sp>
        <p:nvSpPr>
          <p:cNvPr id="9" name="Content Placeholder 2">
            <a:extLst>
              <a:ext uri="{FF2B5EF4-FFF2-40B4-BE49-F238E27FC236}">
                <a16:creationId xmlns:a16="http://schemas.microsoft.com/office/drawing/2014/main" id="{659BF189-70AE-490D-82EE-F4F5CE54B1BE}"/>
              </a:ext>
            </a:extLst>
          </p:cNvPr>
          <p:cNvSpPr>
            <a:spLocks noGrp="1"/>
          </p:cNvSpPr>
          <p:nvPr>
            <p:ph idx="1"/>
          </p:nvPr>
        </p:nvSpPr>
        <p:spPr>
          <a:xfrm>
            <a:off x="438957" y="942815"/>
            <a:ext cx="7886700" cy="2838012"/>
          </a:xfrm>
        </p:spPr>
        <p:txBody>
          <a:bodyPr vert="horz" lIns="91440" tIns="45720" rIns="91440" bIns="45720" rtlCol="0" anchor="t">
            <a:normAutofit fontScale="92500" lnSpcReduction="20000"/>
          </a:bodyPr>
          <a:lstStyle/>
          <a:p>
            <a:r>
              <a:rPr lang="en-GB" sz="2000" dirty="0">
                <a:cs typeface="Calibri"/>
              </a:rPr>
              <a:t>GWF Data Policy now lists several options for researchers to archive and catalogue their data in a variety of secure cloud based repositories</a:t>
            </a:r>
          </a:p>
          <a:p>
            <a:pPr lvl="1">
              <a:buFont typeface="Courier New" panose="02070309020205020404" pitchFamily="49" charset="0"/>
              <a:buChar char="o"/>
            </a:pPr>
            <a:r>
              <a:rPr lang="en-GB" sz="2000" dirty="0">
                <a:solidFill>
                  <a:srgbClr val="000000"/>
                </a:solidFill>
                <a:cs typeface="Calibri"/>
              </a:rPr>
              <a:t>e.g., FRDR, </a:t>
            </a:r>
            <a:r>
              <a:rPr lang="en-GB" sz="2000" dirty="0" err="1">
                <a:solidFill>
                  <a:srgbClr val="000000"/>
                </a:solidFill>
                <a:cs typeface="Calibri"/>
              </a:rPr>
              <a:t>Dataverse</a:t>
            </a:r>
            <a:r>
              <a:rPr lang="en-GB" sz="2000" dirty="0">
                <a:solidFill>
                  <a:srgbClr val="000000"/>
                </a:solidFill>
                <a:cs typeface="Calibri"/>
              </a:rPr>
              <a:t>, PDC, FLUXNET, etc.</a:t>
            </a:r>
          </a:p>
          <a:p>
            <a:r>
              <a:rPr lang="en-GB" sz="2000" dirty="0">
                <a:solidFill>
                  <a:srgbClr val="000000"/>
                </a:solidFill>
                <a:cs typeface="Calibri"/>
              </a:rPr>
              <a:t>Researchers are encouraged to work with the DM Team when archiving</a:t>
            </a:r>
          </a:p>
          <a:p>
            <a:pPr lvl="1">
              <a:buFont typeface="Courier New" panose="02070309020205020404" pitchFamily="49" charset="0"/>
              <a:buChar char="o"/>
            </a:pPr>
            <a:r>
              <a:rPr lang="en-GB" sz="2000" dirty="0">
                <a:solidFill>
                  <a:srgbClr val="000000"/>
                </a:solidFill>
                <a:cs typeface="Calibri"/>
              </a:rPr>
              <a:t>To ensure data meets GWF Policy &amp; FAIR archiving practices</a:t>
            </a:r>
            <a:endParaRPr lang="en-GB" sz="2000" dirty="0"/>
          </a:p>
          <a:p>
            <a:pPr lvl="1">
              <a:buFont typeface="Courier New" panose="02070309020205020404" pitchFamily="49" charset="0"/>
              <a:buChar char="o"/>
            </a:pPr>
            <a:r>
              <a:rPr lang="en-GB" sz="2000" dirty="0">
                <a:solidFill>
                  <a:srgbClr val="000000"/>
                </a:solidFill>
                <a:cs typeface="Calibri"/>
              </a:rPr>
              <a:t>To ensure data is adequately catalogued and is searchable</a:t>
            </a:r>
            <a:endParaRPr lang="en-GB" dirty="0">
              <a:cs typeface="Calibri"/>
            </a:endParaRPr>
          </a:p>
          <a:p>
            <a:pPr marL="457200" lvl="1" indent="0">
              <a:buNone/>
            </a:pPr>
            <a:endParaRPr lang="en-CA" sz="2000" dirty="0">
              <a:cs typeface="Calibri"/>
            </a:endParaRPr>
          </a:p>
          <a:p>
            <a:pPr marL="457200" lvl="1" indent="0">
              <a:buNone/>
            </a:pPr>
            <a:r>
              <a:rPr lang="en-CA" sz="2000" dirty="0">
                <a:cs typeface="Calibri"/>
              </a:rPr>
              <a:t>DM team will help researchers register their data with the Federated Research Data Repository (</a:t>
            </a:r>
            <a:r>
              <a:rPr lang="en-CA" sz="2000" u="sng" dirty="0">
                <a:solidFill>
                  <a:srgbClr val="0563C1"/>
                </a:solidFill>
                <a:cs typeface="Calibri"/>
                <a:hlinkClick r:id="rId4"/>
              </a:rPr>
              <a:t>www.frdr.ca</a:t>
            </a:r>
            <a:r>
              <a:rPr lang="en-CA" sz="2000" dirty="0">
                <a:cs typeface="Calibri"/>
              </a:rPr>
              <a:t>) for DOI.</a:t>
            </a:r>
            <a:endParaRPr lang="en-GB" dirty="0">
              <a:cs typeface="Calibri"/>
            </a:endParaRPr>
          </a:p>
        </p:txBody>
      </p:sp>
      <p:pic>
        <p:nvPicPr>
          <p:cNvPr id="10" name="Picture 9" descr="A screenshot of a computer&#10;&#10;Description generated with very high confidence">
            <a:extLst>
              <a:ext uri="{FF2B5EF4-FFF2-40B4-BE49-F238E27FC236}">
                <a16:creationId xmlns:a16="http://schemas.microsoft.com/office/drawing/2014/main" id="{C34C7C51-A3DA-4866-84D1-832590FFF12D}"/>
              </a:ext>
            </a:extLst>
          </p:cNvPr>
          <p:cNvPicPr>
            <a:picLocks noChangeAspect="1"/>
          </p:cNvPicPr>
          <p:nvPr/>
        </p:nvPicPr>
        <p:blipFill rotWithShape="1">
          <a:blip r:embed="rId5"/>
          <a:srcRect l="1774" t="4780" r="3952"/>
          <a:stretch/>
        </p:blipFill>
        <p:spPr>
          <a:xfrm>
            <a:off x="1410327" y="3942656"/>
            <a:ext cx="2708687" cy="2076090"/>
          </a:xfrm>
          <a:prstGeom prst="rect">
            <a:avLst/>
          </a:prstGeom>
          <a:ln>
            <a:solidFill>
              <a:schemeClr val="tx1"/>
            </a:solidFill>
          </a:ln>
        </p:spPr>
      </p:pic>
      <p:pic>
        <p:nvPicPr>
          <p:cNvPr id="11" name="Picture 9" descr="A screenshot of a cell phone&#10;&#10;Description generated with very high confidence">
            <a:extLst>
              <a:ext uri="{FF2B5EF4-FFF2-40B4-BE49-F238E27FC236}">
                <a16:creationId xmlns:a16="http://schemas.microsoft.com/office/drawing/2014/main" id="{233F19AF-10BA-49F2-A67F-9BCDB0C5DC3B}"/>
              </a:ext>
            </a:extLst>
          </p:cNvPr>
          <p:cNvPicPr>
            <a:picLocks noChangeAspect="1"/>
          </p:cNvPicPr>
          <p:nvPr/>
        </p:nvPicPr>
        <p:blipFill>
          <a:blip r:embed="rId6"/>
          <a:stretch>
            <a:fillRect/>
          </a:stretch>
        </p:blipFill>
        <p:spPr>
          <a:xfrm>
            <a:off x="4661647" y="3947096"/>
            <a:ext cx="3227293" cy="2065596"/>
          </a:xfrm>
          <a:prstGeom prst="rect">
            <a:avLst/>
          </a:prstGeom>
        </p:spPr>
      </p:pic>
    </p:spTree>
    <p:extLst>
      <p:ext uri="{BB962C8B-B14F-4D97-AF65-F5344CB8AC3E}">
        <p14:creationId xmlns:p14="http://schemas.microsoft.com/office/powerpoint/2010/main" val="150752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5080"/>
            <a:ext cx="9140429" cy="8165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US" sz="3000" dirty="0">
                <a:ea typeface="+mj-lt"/>
                <a:cs typeface="+mj-lt"/>
              </a:rPr>
              <a:t>Next Steps:  DM Team-Researcher Collaboration</a:t>
            </a:r>
            <a:endParaRPr lang="en-US" sz="3000"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sp>
        <p:nvSpPr>
          <p:cNvPr id="16" name="Content Placeholder 2">
            <a:extLst>
              <a:ext uri="{FF2B5EF4-FFF2-40B4-BE49-F238E27FC236}">
                <a16:creationId xmlns:a16="http://schemas.microsoft.com/office/drawing/2014/main" id="{A39D18F8-9687-42A8-9AB5-7B14A4994764}"/>
              </a:ext>
            </a:extLst>
          </p:cNvPr>
          <p:cNvSpPr>
            <a:spLocks noGrp="1"/>
          </p:cNvSpPr>
          <p:nvPr>
            <p:ph idx="1"/>
          </p:nvPr>
        </p:nvSpPr>
        <p:spPr>
          <a:xfrm>
            <a:off x="592791" y="687897"/>
            <a:ext cx="7963980" cy="4803881"/>
          </a:xfrm>
        </p:spPr>
        <p:txBody>
          <a:bodyPr vert="horz" lIns="91440" tIns="45720" rIns="91440" bIns="45720" rtlCol="0" anchor="t">
            <a:normAutofit/>
          </a:bodyPr>
          <a:lstStyle/>
          <a:p>
            <a:endParaRPr lang="en-CA" sz="2000" dirty="0">
              <a:ea typeface="+mn-lt"/>
              <a:cs typeface="+mn-lt"/>
            </a:endParaRPr>
          </a:p>
          <a:p>
            <a:r>
              <a:rPr lang="en-CA" sz="2000" dirty="0">
                <a:ea typeface="+mn-lt"/>
                <a:cs typeface="+mn-lt"/>
              </a:rPr>
              <a:t>A metadata</a:t>
            </a:r>
            <a:r>
              <a:rPr lang="en-CA" sz="2000" dirty="0">
                <a:cs typeface="Calibri"/>
              </a:rPr>
              <a:t> </a:t>
            </a:r>
            <a:r>
              <a:rPr lang="en-CA" sz="2000" dirty="0" err="1">
                <a:ea typeface="+mn-lt"/>
                <a:cs typeface="+mn-lt"/>
              </a:rPr>
              <a:t>webform</a:t>
            </a:r>
            <a:r>
              <a:rPr lang="en-CA" sz="2000" dirty="0">
                <a:ea typeface="+mn-lt"/>
                <a:cs typeface="+mn-lt"/>
              </a:rPr>
              <a:t> will be circulated to GWF HQPs PIs are encouraged to ensure their HQPs complete and submit the form   </a:t>
            </a:r>
          </a:p>
          <a:p>
            <a:r>
              <a:rPr lang="en-CA" sz="2000" dirty="0">
                <a:cs typeface="Calibri"/>
              </a:rPr>
              <a:t>Ensure project team contributes to the Observatory Metadata Inventory through completion of forms distributed by the DM team</a:t>
            </a:r>
          </a:p>
          <a:p>
            <a:r>
              <a:rPr lang="en-CA" sz="2000" dirty="0">
                <a:cs typeface="Calibri"/>
              </a:rPr>
              <a:t>Make use of the data management resources and support available via GWF programme</a:t>
            </a:r>
          </a:p>
          <a:p>
            <a:r>
              <a:rPr lang="en-CA" sz="2000" dirty="0">
                <a:cs typeface="Calibri"/>
              </a:rPr>
              <a:t>Please let us know if projects HQP have specific</a:t>
            </a:r>
            <a:r>
              <a:rPr lang="en-CA" sz="2000" dirty="0">
                <a:ea typeface="+mn-lt"/>
                <a:cs typeface="+mn-lt"/>
              </a:rPr>
              <a:t> DM training needs  </a:t>
            </a:r>
            <a:endParaRPr lang="en-CA" sz="2000" dirty="0"/>
          </a:p>
          <a:p>
            <a:r>
              <a:rPr lang="en-CA" sz="2000" dirty="0">
                <a:cs typeface="Calibri"/>
              </a:rPr>
              <a:t>Engaged your institution's data managers – we are here to help! </a:t>
            </a:r>
          </a:p>
          <a:p>
            <a:pPr marL="0" indent="0">
              <a:buNone/>
            </a:pPr>
            <a:endParaRPr lang="en-CA" sz="2000" dirty="0">
              <a:cs typeface="Calibri"/>
            </a:endParaRPr>
          </a:p>
        </p:txBody>
      </p:sp>
    </p:spTree>
    <p:extLst>
      <p:ext uri="{BB962C8B-B14F-4D97-AF65-F5344CB8AC3E}">
        <p14:creationId xmlns:p14="http://schemas.microsoft.com/office/powerpoint/2010/main" val="39715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5080"/>
            <a:ext cx="9140429" cy="8165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US" sz="3000" dirty="0">
                <a:ea typeface="+mj-lt"/>
                <a:cs typeface="+mj-lt"/>
              </a:rPr>
              <a:t>Next Steps:  DM Team</a:t>
            </a:r>
            <a:endParaRPr lang="en-US" sz="3000"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sp>
        <p:nvSpPr>
          <p:cNvPr id="9" name="Content Placeholder 2"/>
          <p:cNvSpPr>
            <a:spLocks noGrp="1"/>
          </p:cNvSpPr>
          <p:nvPr>
            <p:ph idx="1"/>
          </p:nvPr>
        </p:nvSpPr>
        <p:spPr>
          <a:xfrm>
            <a:off x="628291" y="1146245"/>
            <a:ext cx="7886700" cy="4172711"/>
          </a:xfrm>
        </p:spPr>
        <p:txBody>
          <a:bodyPr vert="horz" lIns="91440" tIns="45720" rIns="91440" bIns="45720" rtlCol="0" anchor="t">
            <a:normAutofit/>
          </a:bodyPr>
          <a:lstStyle/>
          <a:p>
            <a:pPr marL="0" indent="0">
              <a:buNone/>
            </a:pPr>
            <a:endParaRPr lang="en-CA" dirty="0">
              <a:cs typeface="Calibri"/>
            </a:endParaRPr>
          </a:p>
          <a:p>
            <a:r>
              <a:rPr lang="en-CA" dirty="0">
                <a:ea typeface="+mn-lt"/>
                <a:cs typeface="+mn-lt"/>
              </a:rPr>
              <a:t>Build the GWF Observatory metadata inventory to catalogue all data being captured through GWF initiatives</a:t>
            </a:r>
          </a:p>
          <a:p>
            <a:r>
              <a:rPr lang="en-CA" dirty="0">
                <a:ea typeface="+mn-lt"/>
                <a:cs typeface="+mn-lt"/>
              </a:rPr>
              <a:t>Continue to build tools for metadata creation</a:t>
            </a:r>
          </a:p>
          <a:p>
            <a:r>
              <a:rPr lang="en-CA" dirty="0">
                <a:ea typeface="+mn-lt"/>
                <a:cs typeface="+mn-lt"/>
              </a:rPr>
              <a:t>Continue to support projects through updates</a:t>
            </a:r>
            <a:r>
              <a:rPr lang="en-CA" dirty="0"/>
              <a:t> to the data portal, improving WIKI resources and through education</a:t>
            </a:r>
            <a:r>
              <a:rPr lang="en-CA" dirty="0">
                <a:cs typeface="Calibri"/>
              </a:rPr>
              <a:t> </a:t>
            </a:r>
          </a:p>
        </p:txBody>
      </p:sp>
    </p:spTree>
    <p:extLst>
      <p:ext uri="{BB962C8B-B14F-4D97-AF65-F5344CB8AC3E}">
        <p14:creationId xmlns:p14="http://schemas.microsoft.com/office/powerpoint/2010/main" val="307643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BD3F-5839-473C-9490-8356FB1779C6}"/>
              </a:ext>
            </a:extLst>
          </p:cNvPr>
          <p:cNvSpPr>
            <a:spLocks noGrp="1"/>
          </p:cNvSpPr>
          <p:nvPr>
            <p:ph type="title"/>
          </p:nvPr>
        </p:nvSpPr>
        <p:spPr>
          <a:xfrm>
            <a:off x="218330" y="142198"/>
            <a:ext cx="6127552" cy="816571"/>
          </a:xfrm>
        </p:spPr>
        <p:txBody>
          <a:bodyPr/>
          <a:lstStyle/>
          <a:p>
            <a:r>
              <a:rPr lang="en-CA" dirty="0">
                <a:ea typeface="+mj-lt"/>
                <a:cs typeface="+mj-lt"/>
              </a:rPr>
              <a:t>Overview of Presentation</a:t>
            </a:r>
            <a:endParaRPr lang="en-US" dirty="0"/>
          </a:p>
        </p:txBody>
      </p:sp>
      <p:graphicFrame>
        <p:nvGraphicFramePr>
          <p:cNvPr id="22" name="Diagram 3">
            <a:extLst>
              <a:ext uri="{FF2B5EF4-FFF2-40B4-BE49-F238E27FC236}">
                <a16:creationId xmlns:a16="http://schemas.microsoft.com/office/drawing/2014/main" id="{C209F170-878F-4E0E-A1A7-676097E13D04}"/>
              </a:ext>
            </a:extLst>
          </p:cNvPr>
          <p:cNvGraphicFramePr/>
          <p:nvPr>
            <p:extLst>
              <p:ext uri="{D42A27DB-BD31-4B8C-83A1-F6EECF244321}">
                <p14:modId xmlns:p14="http://schemas.microsoft.com/office/powerpoint/2010/main" val="3030875862"/>
              </p:ext>
            </p:extLst>
          </p:nvPr>
        </p:nvGraphicFramePr>
        <p:xfrm>
          <a:off x="697960" y="1186369"/>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7BA12E1E-E385-415B-9C29-9C798C48F443}"/>
              </a:ext>
            </a:extLst>
          </p:cNvPr>
          <p:cNvGrpSpPr/>
          <p:nvPr/>
        </p:nvGrpSpPr>
        <p:grpSpPr>
          <a:xfrm>
            <a:off x="152041" y="6073675"/>
            <a:ext cx="8839200" cy="612561"/>
            <a:chOff x="152400" y="4445700"/>
            <a:chExt cx="8839200" cy="612982"/>
          </a:xfrm>
        </p:grpSpPr>
        <p:pic>
          <p:nvPicPr>
            <p:cNvPr id="9" name="Google Shape;62;p14">
              <a:extLst>
                <a:ext uri="{FF2B5EF4-FFF2-40B4-BE49-F238E27FC236}">
                  <a16:creationId xmlns:a16="http://schemas.microsoft.com/office/drawing/2014/main" id="{77580534-83BF-425E-9782-3A2151CE00EC}"/>
                </a:ext>
              </a:extLst>
            </p:cNvPr>
            <p:cNvPicPr preferRelativeResize="0"/>
            <p:nvPr/>
          </p:nvPicPr>
          <p:blipFill>
            <a:blip r:embed="rId7">
              <a:alphaModFix/>
            </a:blip>
            <a:stretch>
              <a:fillRect/>
            </a:stretch>
          </p:blipFill>
          <p:spPr>
            <a:xfrm>
              <a:off x="152400" y="4445700"/>
              <a:ext cx="8839200" cy="612982"/>
            </a:xfrm>
            <a:prstGeom prst="rect">
              <a:avLst/>
            </a:prstGeom>
            <a:noFill/>
            <a:ln>
              <a:noFill/>
            </a:ln>
          </p:spPr>
        </p:pic>
        <p:sp>
          <p:nvSpPr>
            <p:cNvPr id="10"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spTree>
    <p:extLst>
      <p:ext uri="{BB962C8B-B14F-4D97-AF65-F5344CB8AC3E}">
        <p14:creationId xmlns:p14="http://schemas.microsoft.com/office/powerpoint/2010/main" val="30561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13B1-632E-474C-80CB-8C3645AA6966}"/>
              </a:ext>
            </a:extLst>
          </p:cNvPr>
          <p:cNvSpPr>
            <a:spLocks noGrp="1"/>
          </p:cNvSpPr>
          <p:nvPr>
            <p:ph type="title"/>
          </p:nvPr>
        </p:nvSpPr>
        <p:spPr>
          <a:xfrm>
            <a:off x="4395831" y="3672446"/>
            <a:ext cx="4577481" cy="2322663"/>
          </a:xfrm>
        </p:spPr>
        <p:txBody>
          <a:bodyPr>
            <a:noAutofit/>
          </a:bodyPr>
          <a:lstStyle/>
          <a:p>
            <a:pPr algn="ctr">
              <a:spcAft>
                <a:spcPts val="7800"/>
              </a:spcAft>
            </a:pPr>
            <a:r>
              <a:rPr lang="en-CA" sz="6000" dirty="0"/>
              <a:t>Thank You</a:t>
            </a:r>
            <a:br>
              <a:rPr lang="en-CA" sz="6000" dirty="0"/>
            </a:br>
            <a:r>
              <a:rPr lang="en-CA" sz="6000" dirty="0"/>
              <a:t>Questions?</a:t>
            </a:r>
          </a:p>
        </p:txBody>
      </p:sp>
      <p:pic>
        <p:nvPicPr>
          <p:cNvPr id="4" name="Picture 3" descr="A close up of a logo&#10;&#10;Description generated with high confidence">
            <a:extLst>
              <a:ext uri="{FF2B5EF4-FFF2-40B4-BE49-F238E27FC236}">
                <a16:creationId xmlns:a16="http://schemas.microsoft.com/office/drawing/2014/main" id="{40A13526-747F-40A9-90FE-910F1898B2EE}"/>
              </a:ext>
            </a:extLst>
          </p:cNvPr>
          <p:cNvPicPr>
            <a:picLocks noChangeAspect="1"/>
          </p:cNvPicPr>
          <p:nvPr/>
        </p:nvPicPr>
        <p:blipFill>
          <a:blip r:embed="rId3"/>
          <a:stretch>
            <a:fillRect/>
          </a:stretch>
        </p:blipFill>
        <p:spPr>
          <a:xfrm>
            <a:off x="604360" y="30918"/>
            <a:ext cx="8052109" cy="918598"/>
          </a:xfrm>
          <a:prstGeom prst="rect">
            <a:avLst/>
          </a:prstGeom>
        </p:spPr>
      </p:pic>
      <p:sp>
        <p:nvSpPr>
          <p:cNvPr id="3" name="TextBox 2"/>
          <p:cNvSpPr txBox="1"/>
          <p:nvPr/>
        </p:nvSpPr>
        <p:spPr>
          <a:xfrm>
            <a:off x="134112" y="917172"/>
            <a:ext cx="5123688" cy="4401205"/>
          </a:xfrm>
          <a:prstGeom prst="rect">
            <a:avLst/>
          </a:prstGeom>
          <a:noFill/>
        </p:spPr>
        <p:txBody>
          <a:bodyPr wrap="square" rtlCol="0" anchor="t">
            <a:spAutoFit/>
          </a:bodyPr>
          <a:lstStyle/>
          <a:p>
            <a:pPr marL="342900" indent="-342900">
              <a:buFont typeface="+mj-lt"/>
              <a:buAutoNum type="arabicPeriod"/>
            </a:pPr>
            <a:r>
              <a:rPr lang="en-US" sz="2000">
                <a:hlinkClick r:id="rId4"/>
              </a:rPr>
              <a:t>http://giws.usask.ca/reports/</a:t>
            </a:r>
            <a:endParaRPr lang="en-US" sz="2000"/>
          </a:p>
          <a:p>
            <a:pPr marL="342900" indent="-342900">
              <a:buFont typeface="+mj-lt"/>
              <a:buAutoNum type="arabicPeriod"/>
            </a:pPr>
            <a:r>
              <a:rPr lang="en-US" sz="2000">
                <a:hlinkClick r:id="rId5"/>
              </a:rPr>
              <a:t>http://giws.usask.ca/cfh/telemetry/</a:t>
            </a:r>
            <a:endParaRPr lang="en-US" sz="2000"/>
          </a:p>
          <a:p>
            <a:pPr marL="342900" indent="-342900">
              <a:buFont typeface="+mj-lt"/>
              <a:buAutoNum type="arabicPeriod"/>
            </a:pPr>
            <a:r>
              <a:rPr lang="en-US" sz="2000">
                <a:hlinkClick r:id="rId6"/>
              </a:rPr>
              <a:t>http://giws.usask.ca/telemetry/</a:t>
            </a:r>
            <a:endParaRPr lang="en-US" sz="2000"/>
          </a:p>
          <a:p>
            <a:pPr marL="342900" indent="-342900">
              <a:buFont typeface="+mj-lt"/>
              <a:buAutoNum type="arabicPeriod"/>
            </a:pPr>
            <a:r>
              <a:rPr lang="en-US" sz="2000">
                <a:solidFill>
                  <a:srgbClr val="FF0000"/>
                </a:solidFill>
                <a:hlinkClick r:id="rId7"/>
              </a:rPr>
              <a:t>http://giws.usask.ca/meta/</a:t>
            </a:r>
            <a:endParaRPr lang="en-US" sz="2000">
              <a:solidFill>
                <a:srgbClr val="FF0000"/>
              </a:solidFill>
            </a:endParaRPr>
          </a:p>
          <a:p>
            <a:pPr marL="342900" indent="-342900">
              <a:buFont typeface="+mj-lt"/>
              <a:buAutoNum type="arabicPeriod"/>
            </a:pPr>
            <a:r>
              <a:rPr lang="en-US" sz="2000">
                <a:hlinkClick r:id="rId8"/>
              </a:rPr>
              <a:t>https://gwf.usask.ca/</a:t>
            </a:r>
            <a:r>
              <a:rPr lang="en-US" sz="2000"/>
              <a:t> Under Resources tab.</a:t>
            </a:r>
          </a:p>
          <a:p>
            <a:pPr marL="342900" indent="-342900">
              <a:buFont typeface="+mj-lt"/>
              <a:buAutoNum type="arabicPeriod"/>
            </a:pPr>
            <a:r>
              <a:rPr lang="en-US" sz="2000">
                <a:ea typeface="+mn-lt"/>
                <a:cs typeface="+mn-lt"/>
                <a:hlinkClick r:id="rId9"/>
              </a:rPr>
              <a:t>http://www.cuizinart.io/</a:t>
            </a:r>
            <a:endParaRPr lang="en-US" sz="2000">
              <a:cs typeface="Calibri"/>
            </a:endParaRPr>
          </a:p>
          <a:p>
            <a:pPr marL="342900" indent="-342900">
              <a:buFont typeface="+mj-lt"/>
              <a:buAutoNum type="arabicPeriod"/>
            </a:pPr>
            <a:r>
              <a:rPr lang="en-US" sz="2000">
                <a:cs typeface="Calibri"/>
                <a:hlinkClick r:id="rId10"/>
              </a:rPr>
              <a:t>http://tuna.cs.uwaterloo.ca:7080/geonetwork/srv/eng/catalog.search#/home</a:t>
            </a:r>
            <a:endParaRPr lang="en-US" sz="2000">
              <a:cs typeface="Calibri"/>
            </a:endParaRPr>
          </a:p>
          <a:p>
            <a:pPr marL="342900" indent="-342900">
              <a:buAutoNum type="arabicPeriod"/>
            </a:pPr>
            <a:r>
              <a:rPr lang="en-US" sz="2000">
                <a:ea typeface="+mn-lt"/>
                <a:cs typeface="+mn-lt"/>
                <a:hlinkClick r:id="rId11"/>
              </a:rPr>
              <a:t>https://www.polardata.ca/</a:t>
            </a:r>
            <a:endParaRPr lang="en-US" sz="2000">
              <a:cs typeface="Calibri"/>
            </a:endParaRPr>
          </a:p>
          <a:p>
            <a:pPr marL="342900" indent="-342900">
              <a:buFontTx/>
              <a:buAutoNum type="arabicPeriod"/>
            </a:pPr>
            <a:endParaRPr lang="en-US" sz="2000">
              <a:solidFill>
                <a:srgbClr val="000000"/>
              </a:solidFill>
              <a:cs typeface="Calibri"/>
            </a:endParaRPr>
          </a:p>
          <a:p>
            <a:pPr marL="342900" indent="-342900">
              <a:buFont typeface="Calibri Light" panose="020F0302020204030204"/>
              <a:buAutoNum type="arabicPeriod"/>
            </a:pPr>
            <a:endParaRPr lang="en-US" sz="2000">
              <a:solidFill>
                <a:srgbClr val="000000"/>
              </a:solidFill>
              <a:cs typeface="Calibri"/>
            </a:endParaRPr>
          </a:p>
          <a:p>
            <a:endParaRPr lang="en-US" sz="2000">
              <a:solidFill>
                <a:srgbClr val="FF0000"/>
              </a:solidFill>
            </a:endParaRPr>
          </a:p>
          <a:p>
            <a:endParaRPr lang="en-US" sz="2000">
              <a:solidFill>
                <a:srgbClr val="FF0000"/>
              </a:solidFill>
              <a:cs typeface="Calibri" panose="020F0502020204030204"/>
            </a:endParaRPr>
          </a:p>
          <a:p>
            <a:endParaRPr lang="en-US" sz="2000">
              <a:solidFill>
                <a:srgbClr val="FF0000"/>
              </a:solidFill>
              <a:cs typeface="Calibri" panose="020F0502020204030204"/>
            </a:endParaRPr>
          </a:p>
        </p:txBody>
      </p:sp>
      <p:grpSp>
        <p:nvGrpSpPr>
          <p:cNvPr id="9" name="Group 8"/>
          <p:cNvGrpSpPr/>
          <p:nvPr/>
        </p:nvGrpSpPr>
        <p:grpSpPr>
          <a:xfrm>
            <a:off x="134112" y="5995109"/>
            <a:ext cx="8839200" cy="612982"/>
            <a:chOff x="152475" y="4459450"/>
            <a:chExt cx="8839200" cy="612982"/>
          </a:xfrm>
        </p:grpSpPr>
        <p:pic>
          <p:nvPicPr>
            <p:cNvPr id="10" name="Google Shape;62;p14"/>
            <p:cNvPicPr preferRelativeResize="0"/>
            <p:nvPr/>
          </p:nvPicPr>
          <p:blipFill>
            <a:blip r:embed="rId12">
              <a:alphaModFix/>
            </a:blip>
            <a:stretch>
              <a:fillRect/>
            </a:stretch>
          </p:blipFill>
          <p:spPr>
            <a:xfrm>
              <a:off x="152475" y="4459450"/>
              <a:ext cx="8839200" cy="612982"/>
            </a:xfrm>
            <a:prstGeom prst="rect">
              <a:avLst/>
            </a:prstGeom>
            <a:noFill/>
            <a:ln>
              <a:noFill/>
            </a:ln>
          </p:spPr>
        </p:pic>
        <p:sp>
          <p:nvSpPr>
            <p:cNvPr id="11" name="Google Shape;63;p14"/>
            <p:cNvSpPr txBox="1"/>
            <p:nvPr/>
          </p:nvSpPr>
          <p:spPr>
            <a:xfrm>
              <a:off x="1488437" y="4536858"/>
              <a:ext cx="7428669" cy="45816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dirty="0">
                  <a:solidFill>
                    <a:srgbClr val="FFFFFF"/>
                  </a:solidFill>
                  <a:latin typeface="PT Sans Narrow"/>
                  <a:ea typeface="PT Sans Narrow"/>
                  <a:cs typeface="PT Sans Narrow"/>
                  <a:sym typeface="PT Sans Narrow"/>
                </a:rPr>
                <a:t>  Global Water Futures: Solutions to Water Threats in an Era of Global Change</a:t>
              </a:r>
              <a:endParaRPr sz="1600" dirty="0">
                <a:solidFill>
                  <a:srgbClr val="FFFFFF"/>
                </a:solidFill>
                <a:latin typeface="PT Sans Narrow"/>
                <a:ea typeface="PT Sans Narrow"/>
                <a:cs typeface="PT Sans Narrow"/>
                <a:sym typeface="PT Sans Narrow"/>
              </a:endParaRPr>
            </a:p>
            <a:p>
              <a:pPr marL="0" lvl="0" indent="0" algn="l" rtl="0">
                <a:spcBef>
                  <a:spcPts val="0"/>
                </a:spcBef>
                <a:spcAft>
                  <a:spcPts val="0"/>
                </a:spcAft>
                <a:buNone/>
              </a:pPr>
              <a:endParaRPr dirty="0">
                <a:solidFill>
                  <a:srgbClr val="FFFFFF"/>
                </a:solidFill>
                <a:latin typeface="PT Sans Narrow"/>
                <a:ea typeface="PT Sans Narrow"/>
                <a:cs typeface="PT Sans Narrow"/>
                <a:sym typeface="PT Sans Narrow"/>
              </a:endParaRPr>
            </a:p>
          </p:txBody>
        </p:sp>
      </p:grpSp>
    </p:spTree>
    <p:extLst>
      <p:ext uri="{BB962C8B-B14F-4D97-AF65-F5344CB8AC3E}">
        <p14:creationId xmlns:p14="http://schemas.microsoft.com/office/powerpoint/2010/main" val="379474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91980785"/>
              </p:ext>
            </p:extLst>
          </p:nvPr>
        </p:nvGraphicFramePr>
        <p:xfrm>
          <a:off x="252545" y="896788"/>
          <a:ext cx="8533688" cy="27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0" name="Diagram 70">
            <a:extLst>
              <a:ext uri="{FF2B5EF4-FFF2-40B4-BE49-F238E27FC236}">
                <a16:creationId xmlns:a16="http://schemas.microsoft.com/office/drawing/2014/main" id="{6CAB245B-818E-469E-B491-2D676B451CC1}"/>
              </a:ext>
            </a:extLst>
          </p:cNvPr>
          <p:cNvGraphicFramePr/>
          <p:nvPr>
            <p:extLst>
              <p:ext uri="{D42A27DB-BD31-4B8C-83A1-F6EECF244321}">
                <p14:modId xmlns:p14="http://schemas.microsoft.com/office/powerpoint/2010/main" val="3446941660"/>
              </p:ext>
            </p:extLst>
          </p:nvPr>
        </p:nvGraphicFramePr>
        <p:xfrm>
          <a:off x="347445" y="3738252"/>
          <a:ext cx="8779139" cy="26038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Title 1">
            <a:extLst>
              <a:ext uri="{FF2B5EF4-FFF2-40B4-BE49-F238E27FC236}">
                <a16:creationId xmlns:a16="http://schemas.microsoft.com/office/drawing/2014/main" id="{C03618B2-C94B-45DA-A87D-CED57125893C}"/>
              </a:ext>
            </a:extLst>
          </p:cNvPr>
          <p:cNvSpPr txBox="1">
            <a:spLocks/>
          </p:cNvSpPr>
          <p:nvPr/>
        </p:nvSpPr>
        <p:spPr>
          <a:xfrm>
            <a:off x="186460" y="661"/>
            <a:ext cx="7947345" cy="8165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pPr algn="ctr"/>
            <a:r>
              <a:rPr lang="en-CA" dirty="0">
                <a:ea typeface="+mj-lt"/>
                <a:cs typeface="+mj-lt"/>
              </a:rPr>
              <a:t>Objectives:  DM Team Responsibilities</a:t>
            </a:r>
          </a:p>
        </p:txBody>
      </p:sp>
      <p:grpSp>
        <p:nvGrpSpPr>
          <p:cNvPr id="13" name="Group 12">
            <a:extLst>
              <a:ext uri="{FF2B5EF4-FFF2-40B4-BE49-F238E27FC236}">
                <a16:creationId xmlns:a16="http://schemas.microsoft.com/office/drawing/2014/main" id="{7BA12E1E-E385-415B-9C29-9C798C48F443}"/>
              </a:ext>
            </a:extLst>
          </p:cNvPr>
          <p:cNvGrpSpPr/>
          <p:nvPr/>
        </p:nvGrpSpPr>
        <p:grpSpPr>
          <a:xfrm>
            <a:off x="152041" y="6169474"/>
            <a:ext cx="8839200" cy="612561"/>
            <a:chOff x="152400" y="4445700"/>
            <a:chExt cx="8839200" cy="612982"/>
          </a:xfrm>
        </p:grpSpPr>
        <p:pic>
          <p:nvPicPr>
            <p:cNvPr id="14" name="Google Shape;62;p14">
              <a:extLst>
                <a:ext uri="{FF2B5EF4-FFF2-40B4-BE49-F238E27FC236}">
                  <a16:creationId xmlns:a16="http://schemas.microsoft.com/office/drawing/2014/main" id="{77580534-83BF-425E-9782-3A2151CE00EC}"/>
                </a:ext>
              </a:extLst>
            </p:cNvPr>
            <p:cNvPicPr preferRelativeResize="0"/>
            <p:nvPr/>
          </p:nvPicPr>
          <p:blipFill>
            <a:blip r:embed="rId12">
              <a:alphaModFix/>
            </a:blip>
            <a:stretch>
              <a:fillRect/>
            </a:stretch>
          </p:blipFill>
          <p:spPr>
            <a:xfrm>
              <a:off x="152400" y="4445700"/>
              <a:ext cx="8839200" cy="612982"/>
            </a:xfrm>
            <a:prstGeom prst="rect">
              <a:avLst/>
            </a:prstGeom>
            <a:noFill/>
            <a:ln>
              <a:noFill/>
            </a:ln>
          </p:spPr>
        </p:pic>
        <p:sp>
          <p:nvSpPr>
            <p:cNvPr id="16"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spTree>
    <p:extLst>
      <p:ext uri="{BB962C8B-B14F-4D97-AF65-F5344CB8AC3E}">
        <p14:creationId xmlns:p14="http://schemas.microsoft.com/office/powerpoint/2010/main" val="31217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
                                            <p:graphicEl>
                                              <a:dgm id="{6DDED37C-7A29-43C7-9DC1-2E24314BF35E}"/>
                                            </p:graphicEl>
                                          </p:spTgt>
                                        </p:tgtEl>
                                        <p:attrNameLst>
                                          <p:attrName>style.visibility</p:attrName>
                                        </p:attrNameLst>
                                      </p:cBhvr>
                                      <p:to>
                                        <p:strVal val="visible"/>
                                      </p:to>
                                    </p:set>
                                    <p:animEffect transition="in" filter="checkerboard(across)">
                                      <p:cBhvr>
                                        <p:cTn id="7" dur="500"/>
                                        <p:tgtEl>
                                          <p:spTgt spid="70">
                                            <p:graphicEl>
                                              <a:dgm id="{6DDED37C-7A29-43C7-9DC1-2E24314BF35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
                                            <p:graphicEl>
                                              <a:dgm id="{67CFBEC5-0E9F-4136-94E4-BCB14136315F}"/>
                                            </p:graphicEl>
                                          </p:spTgt>
                                        </p:tgtEl>
                                        <p:attrNameLst>
                                          <p:attrName>style.visibility</p:attrName>
                                        </p:attrNameLst>
                                      </p:cBhvr>
                                      <p:to>
                                        <p:strVal val="visible"/>
                                      </p:to>
                                    </p:set>
                                    <p:animEffect transition="in" filter="checkerboard(across)">
                                      <p:cBhvr>
                                        <p:cTn id="12" dur="500"/>
                                        <p:tgtEl>
                                          <p:spTgt spid="70">
                                            <p:graphicEl>
                                              <a:dgm id="{67CFBEC5-0E9F-4136-94E4-BCB14136315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0">
                                            <p:graphicEl>
                                              <a:dgm id="{FE0A0184-035C-4484-A2B1-FA5DB945E87B}"/>
                                            </p:graphicEl>
                                          </p:spTgt>
                                        </p:tgtEl>
                                        <p:attrNameLst>
                                          <p:attrName>style.visibility</p:attrName>
                                        </p:attrNameLst>
                                      </p:cBhvr>
                                      <p:to>
                                        <p:strVal val="visible"/>
                                      </p:to>
                                    </p:set>
                                    <p:animEffect transition="in" filter="checkerboard(across)">
                                      <p:cBhvr>
                                        <p:cTn id="17" dur="500"/>
                                        <p:tgtEl>
                                          <p:spTgt spid="70">
                                            <p:graphicEl>
                                              <a:dgm id="{FE0A0184-035C-4484-A2B1-FA5DB945E8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0">
                                            <p:graphicEl>
                                              <a:dgm id="{3F4DF70E-8CEF-482D-89A3-84E026F5FA49}"/>
                                            </p:graphicEl>
                                          </p:spTgt>
                                        </p:tgtEl>
                                        <p:attrNameLst>
                                          <p:attrName>style.visibility</p:attrName>
                                        </p:attrNameLst>
                                      </p:cBhvr>
                                      <p:to>
                                        <p:strVal val="visible"/>
                                      </p:to>
                                    </p:set>
                                    <p:animEffect transition="in" filter="checkerboard(across)">
                                      <p:cBhvr>
                                        <p:cTn id="22" dur="500"/>
                                        <p:tgtEl>
                                          <p:spTgt spid="70">
                                            <p:graphicEl>
                                              <a:dgm id="{3F4DF70E-8CEF-482D-89A3-84E026F5FA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0"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D5EAF07-9E3B-49F0-95DC-17B3C143F09A}"/>
              </a:ext>
            </a:extLst>
          </p:cNvPr>
          <p:cNvGraphicFramePr>
            <a:graphicFrameLocks noGrp="1"/>
          </p:cNvGraphicFramePr>
          <p:nvPr>
            <p:ph idx="1"/>
            <p:extLst>
              <p:ext uri="{D42A27DB-BD31-4B8C-83A1-F6EECF244321}">
                <p14:modId xmlns:p14="http://schemas.microsoft.com/office/powerpoint/2010/main" val="2779319383"/>
              </p:ext>
            </p:extLst>
          </p:nvPr>
        </p:nvGraphicFramePr>
        <p:xfrm>
          <a:off x="-510460" y="691028"/>
          <a:ext cx="10164201" cy="55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4FE7DF85-0611-44CC-8D3E-FD54571D30A0}"/>
              </a:ext>
            </a:extLst>
          </p:cNvPr>
          <p:cNvSpPr/>
          <p:nvPr/>
        </p:nvSpPr>
        <p:spPr>
          <a:xfrm>
            <a:off x="2210283" y="3117039"/>
            <a:ext cx="4503145"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3300" b="1" dirty="0"/>
              <a:t>www.go-fair.org</a:t>
            </a:r>
          </a:p>
        </p:txBody>
      </p:sp>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661"/>
            <a:ext cx="752063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Objectives: FAIR Data &amp; Metadata</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8">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spTree>
    <p:extLst>
      <p:ext uri="{BB962C8B-B14F-4D97-AF65-F5344CB8AC3E}">
        <p14:creationId xmlns:p14="http://schemas.microsoft.com/office/powerpoint/2010/main" val="5094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E1AEBD4-56F1-4DA4-A476-337CE9021A92}"/>
                                            </p:graphicEl>
                                          </p:spTgt>
                                        </p:tgtEl>
                                        <p:attrNameLst>
                                          <p:attrName>style.visibility</p:attrName>
                                        </p:attrNameLst>
                                      </p:cBhvr>
                                      <p:to>
                                        <p:strVal val="visible"/>
                                      </p:to>
                                    </p:set>
                                    <p:anim calcmode="lin" valueType="num">
                                      <p:cBhvr additive="base">
                                        <p:cTn id="7" dur="500" fill="hold"/>
                                        <p:tgtEl>
                                          <p:spTgt spid="4">
                                            <p:graphicEl>
                                              <a:dgm id="{DE1AEBD4-56F1-4DA4-A476-337CE9021A9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E1AEBD4-56F1-4DA4-A476-337CE9021A9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E2F3B2F6-AF72-4096-A5AD-68B2ECC66CFB}"/>
                                            </p:graphicEl>
                                          </p:spTgt>
                                        </p:tgtEl>
                                        <p:attrNameLst>
                                          <p:attrName>style.visibility</p:attrName>
                                        </p:attrNameLst>
                                      </p:cBhvr>
                                      <p:to>
                                        <p:strVal val="visible"/>
                                      </p:to>
                                    </p:set>
                                    <p:anim calcmode="lin" valueType="num">
                                      <p:cBhvr additive="base">
                                        <p:cTn id="13" dur="500" fill="hold"/>
                                        <p:tgtEl>
                                          <p:spTgt spid="4">
                                            <p:graphicEl>
                                              <a:dgm id="{E2F3B2F6-AF72-4096-A5AD-68B2ECC66CF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E2F3B2F6-AF72-4096-A5AD-68B2ECC66CF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15F6666C-B01E-4ED8-92F5-3B63723C3ADF}"/>
                                            </p:graphicEl>
                                          </p:spTgt>
                                        </p:tgtEl>
                                        <p:attrNameLst>
                                          <p:attrName>style.visibility</p:attrName>
                                        </p:attrNameLst>
                                      </p:cBhvr>
                                      <p:to>
                                        <p:strVal val="visible"/>
                                      </p:to>
                                    </p:set>
                                    <p:anim calcmode="lin" valueType="num">
                                      <p:cBhvr additive="base">
                                        <p:cTn id="19" dur="500" fill="hold"/>
                                        <p:tgtEl>
                                          <p:spTgt spid="4">
                                            <p:graphicEl>
                                              <a:dgm id="{15F6666C-B01E-4ED8-92F5-3B63723C3AD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15F6666C-B01E-4ED8-92F5-3B63723C3AD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43A58ECE-2283-4DD9-81FE-A37D4ABFF506}"/>
                                            </p:graphicEl>
                                          </p:spTgt>
                                        </p:tgtEl>
                                        <p:attrNameLst>
                                          <p:attrName>style.visibility</p:attrName>
                                        </p:attrNameLst>
                                      </p:cBhvr>
                                      <p:to>
                                        <p:strVal val="visible"/>
                                      </p:to>
                                    </p:set>
                                    <p:anim calcmode="lin" valueType="num">
                                      <p:cBhvr additive="base">
                                        <p:cTn id="25" dur="500" fill="hold"/>
                                        <p:tgtEl>
                                          <p:spTgt spid="4">
                                            <p:graphicEl>
                                              <a:dgm id="{43A58ECE-2283-4DD9-81FE-A37D4ABFF50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43A58ECE-2283-4DD9-81FE-A37D4ABFF50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661"/>
            <a:ext cx="8475411"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Data Policy Amendment</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graphicFrame>
        <p:nvGraphicFramePr>
          <p:cNvPr id="10" name="Content Placeholder 4"/>
          <p:cNvGraphicFramePr>
            <a:graphicFrameLocks/>
          </p:cNvGraphicFramePr>
          <p:nvPr>
            <p:extLst>
              <p:ext uri="{D42A27DB-BD31-4B8C-83A1-F6EECF244321}">
                <p14:modId xmlns:p14="http://schemas.microsoft.com/office/powerpoint/2010/main" val="2962032688"/>
              </p:ext>
            </p:extLst>
          </p:nvPr>
        </p:nvGraphicFramePr>
        <p:xfrm>
          <a:off x="369755" y="724391"/>
          <a:ext cx="8430161" cy="54887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818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71B1FF60-CB20-4F56-B84C-DBC1EF0085BF}"/>
                                            </p:graphicEl>
                                          </p:spTgt>
                                        </p:tgtEl>
                                        <p:attrNameLst>
                                          <p:attrName>style.visibility</p:attrName>
                                        </p:attrNameLst>
                                      </p:cBhvr>
                                      <p:to>
                                        <p:strVal val="visible"/>
                                      </p:to>
                                    </p:set>
                                    <p:animEffect transition="in" filter="fade">
                                      <p:cBhvr>
                                        <p:cTn id="7" dur="1000"/>
                                        <p:tgtEl>
                                          <p:spTgt spid="10">
                                            <p:graphicEl>
                                              <a:dgm id="{71B1FF60-CB20-4F56-B84C-DBC1EF0085BF}"/>
                                            </p:graphicEl>
                                          </p:spTgt>
                                        </p:tgtEl>
                                      </p:cBhvr>
                                    </p:animEffect>
                                    <p:anim calcmode="lin" valueType="num">
                                      <p:cBhvr>
                                        <p:cTn id="8" dur="1000" fill="hold"/>
                                        <p:tgtEl>
                                          <p:spTgt spid="10">
                                            <p:graphicEl>
                                              <a:dgm id="{71B1FF60-CB20-4F56-B84C-DBC1EF0085BF}"/>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71B1FF60-CB20-4F56-B84C-DBC1EF0085B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graphicEl>
                                              <a:dgm id="{C94BE8EF-A256-4F0E-93BE-B56D3A418136}"/>
                                            </p:graphicEl>
                                          </p:spTgt>
                                        </p:tgtEl>
                                        <p:attrNameLst>
                                          <p:attrName>style.visibility</p:attrName>
                                        </p:attrNameLst>
                                      </p:cBhvr>
                                      <p:to>
                                        <p:strVal val="visible"/>
                                      </p:to>
                                    </p:set>
                                    <p:animEffect transition="in" filter="fade">
                                      <p:cBhvr>
                                        <p:cTn id="14" dur="1000"/>
                                        <p:tgtEl>
                                          <p:spTgt spid="10">
                                            <p:graphicEl>
                                              <a:dgm id="{C94BE8EF-A256-4F0E-93BE-B56D3A418136}"/>
                                            </p:graphicEl>
                                          </p:spTgt>
                                        </p:tgtEl>
                                      </p:cBhvr>
                                    </p:animEffect>
                                    <p:anim calcmode="lin" valueType="num">
                                      <p:cBhvr>
                                        <p:cTn id="15" dur="1000" fill="hold"/>
                                        <p:tgtEl>
                                          <p:spTgt spid="10">
                                            <p:graphicEl>
                                              <a:dgm id="{C94BE8EF-A256-4F0E-93BE-B56D3A418136}"/>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C94BE8EF-A256-4F0E-93BE-B56D3A41813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graphicEl>
                                              <a:dgm id="{5E67E68F-38E7-4551-B3C1-FEA3ED673AE0}"/>
                                            </p:graphicEl>
                                          </p:spTgt>
                                        </p:tgtEl>
                                        <p:attrNameLst>
                                          <p:attrName>style.visibility</p:attrName>
                                        </p:attrNameLst>
                                      </p:cBhvr>
                                      <p:to>
                                        <p:strVal val="visible"/>
                                      </p:to>
                                    </p:set>
                                    <p:animEffect transition="in" filter="fade">
                                      <p:cBhvr>
                                        <p:cTn id="21" dur="1000"/>
                                        <p:tgtEl>
                                          <p:spTgt spid="10">
                                            <p:graphicEl>
                                              <a:dgm id="{5E67E68F-38E7-4551-B3C1-FEA3ED673AE0}"/>
                                            </p:graphicEl>
                                          </p:spTgt>
                                        </p:tgtEl>
                                      </p:cBhvr>
                                    </p:animEffect>
                                    <p:anim calcmode="lin" valueType="num">
                                      <p:cBhvr>
                                        <p:cTn id="22" dur="1000" fill="hold"/>
                                        <p:tgtEl>
                                          <p:spTgt spid="10">
                                            <p:graphicEl>
                                              <a:dgm id="{5E67E68F-38E7-4551-B3C1-FEA3ED673AE0}"/>
                                            </p:graphicEl>
                                          </p:spTgt>
                                        </p:tgtEl>
                                        <p:attrNameLst>
                                          <p:attrName>ppt_x</p:attrName>
                                        </p:attrNameLst>
                                      </p:cBhvr>
                                      <p:tavLst>
                                        <p:tav tm="0">
                                          <p:val>
                                            <p:strVal val="#ppt_x"/>
                                          </p:val>
                                        </p:tav>
                                        <p:tav tm="100000">
                                          <p:val>
                                            <p:strVal val="#ppt_x"/>
                                          </p:val>
                                        </p:tav>
                                      </p:tavLst>
                                    </p:anim>
                                    <p:anim calcmode="lin" valueType="num">
                                      <p:cBhvr>
                                        <p:cTn id="23" dur="1000" fill="hold"/>
                                        <p:tgtEl>
                                          <p:spTgt spid="10">
                                            <p:graphicEl>
                                              <a:dgm id="{5E67E68F-38E7-4551-B3C1-FEA3ED673AE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graphicEl>
                                              <a:dgm id="{3E6C0CCD-0921-4237-88EB-BB9F59073AE5}"/>
                                            </p:graphicEl>
                                          </p:spTgt>
                                        </p:tgtEl>
                                        <p:attrNameLst>
                                          <p:attrName>style.visibility</p:attrName>
                                        </p:attrNameLst>
                                      </p:cBhvr>
                                      <p:to>
                                        <p:strVal val="visible"/>
                                      </p:to>
                                    </p:set>
                                    <p:animEffect transition="in" filter="fade">
                                      <p:cBhvr>
                                        <p:cTn id="28" dur="1000"/>
                                        <p:tgtEl>
                                          <p:spTgt spid="10">
                                            <p:graphicEl>
                                              <a:dgm id="{3E6C0CCD-0921-4237-88EB-BB9F59073AE5}"/>
                                            </p:graphicEl>
                                          </p:spTgt>
                                        </p:tgtEl>
                                      </p:cBhvr>
                                    </p:animEffect>
                                    <p:anim calcmode="lin" valueType="num">
                                      <p:cBhvr>
                                        <p:cTn id="29" dur="1000" fill="hold"/>
                                        <p:tgtEl>
                                          <p:spTgt spid="10">
                                            <p:graphicEl>
                                              <a:dgm id="{3E6C0CCD-0921-4237-88EB-BB9F59073AE5}"/>
                                            </p:graphicEl>
                                          </p:spTgt>
                                        </p:tgtEl>
                                        <p:attrNameLst>
                                          <p:attrName>ppt_x</p:attrName>
                                        </p:attrNameLst>
                                      </p:cBhvr>
                                      <p:tavLst>
                                        <p:tav tm="0">
                                          <p:val>
                                            <p:strVal val="#ppt_x"/>
                                          </p:val>
                                        </p:tav>
                                        <p:tav tm="100000">
                                          <p:val>
                                            <p:strVal val="#ppt_x"/>
                                          </p:val>
                                        </p:tav>
                                      </p:tavLst>
                                    </p:anim>
                                    <p:anim calcmode="lin" valueType="num">
                                      <p:cBhvr>
                                        <p:cTn id="30" dur="1000" fill="hold"/>
                                        <p:tgtEl>
                                          <p:spTgt spid="10">
                                            <p:graphicEl>
                                              <a:dgm id="{3E6C0CCD-0921-4237-88EB-BB9F59073AE5}"/>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graphicEl>
                                              <a:dgm id="{4D1DA675-E4DB-4496-AA10-D1D2B5E3F234}"/>
                                            </p:graphicEl>
                                          </p:spTgt>
                                        </p:tgtEl>
                                        <p:attrNameLst>
                                          <p:attrName>style.visibility</p:attrName>
                                        </p:attrNameLst>
                                      </p:cBhvr>
                                      <p:to>
                                        <p:strVal val="visible"/>
                                      </p:to>
                                    </p:set>
                                    <p:animEffect transition="in" filter="fade">
                                      <p:cBhvr>
                                        <p:cTn id="35" dur="1000"/>
                                        <p:tgtEl>
                                          <p:spTgt spid="10">
                                            <p:graphicEl>
                                              <a:dgm id="{4D1DA675-E4DB-4496-AA10-D1D2B5E3F234}"/>
                                            </p:graphicEl>
                                          </p:spTgt>
                                        </p:tgtEl>
                                      </p:cBhvr>
                                    </p:animEffect>
                                    <p:anim calcmode="lin" valueType="num">
                                      <p:cBhvr>
                                        <p:cTn id="36" dur="1000" fill="hold"/>
                                        <p:tgtEl>
                                          <p:spTgt spid="10">
                                            <p:graphicEl>
                                              <a:dgm id="{4D1DA675-E4DB-4496-AA10-D1D2B5E3F234}"/>
                                            </p:graphicEl>
                                          </p:spTgt>
                                        </p:tgtEl>
                                        <p:attrNameLst>
                                          <p:attrName>ppt_x</p:attrName>
                                        </p:attrNameLst>
                                      </p:cBhvr>
                                      <p:tavLst>
                                        <p:tav tm="0">
                                          <p:val>
                                            <p:strVal val="#ppt_x"/>
                                          </p:val>
                                        </p:tav>
                                        <p:tav tm="100000">
                                          <p:val>
                                            <p:strVal val="#ppt_x"/>
                                          </p:val>
                                        </p:tav>
                                      </p:tavLst>
                                    </p:anim>
                                    <p:anim calcmode="lin" valueType="num">
                                      <p:cBhvr>
                                        <p:cTn id="37" dur="1000" fill="hold"/>
                                        <p:tgtEl>
                                          <p:spTgt spid="10">
                                            <p:graphicEl>
                                              <a:dgm id="{4D1DA675-E4DB-4496-AA10-D1D2B5E3F234}"/>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graphicEl>
                                              <a:dgm id="{853CC505-C54B-477D-94DC-481B2E9BE0C3}"/>
                                            </p:graphicEl>
                                          </p:spTgt>
                                        </p:tgtEl>
                                        <p:attrNameLst>
                                          <p:attrName>style.visibility</p:attrName>
                                        </p:attrNameLst>
                                      </p:cBhvr>
                                      <p:to>
                                        <p:strVal val="visible"/>
                                      </p:to>
                                    </p:set>
                                    <p:animEffect transition="in" filter="fade">
                                      <p:cBhvr>
                                        <p:cTn id="42" dur="1000"/>
                                        <p:tgtEl>
                                          <p:spTgt spid="10">
                                            <p:graphicEl>
                                              <a:dgm id="{853CC505-C54B-477D-94DC-481B2E9BE0C3}"/>
                                            </p:graphicEl>
                                          </p:spTgt>
                                        </p:tgtEl>
                                      </p:cBhvr>
                                    </p:animEffect>
                                    <p:anim calcmode="lin" valueType="num">
                                      <p:cBhvr>
                                        <p:cTn id="43" dur="1000" fill="hold"/>
                                        <p:tgtEl>
                                          <p:spTgt spid="10">
                                            <p:graphicEl>
                                              <a:dgm id="{853CC505-C54B-477D-94DC-481B2E9BE0C3}"/>
                                            </p:graphicEl>
                                          </p:spTgt>
                                        </p:tgtEl>
                                        <p:attrNameLst>
                                          <p:attrName>ppt_x</p:attrName>
                                        </p:attrNameLst>
                                      </p:cBhvr>
                                      <p:tavLst>
                                        <p:tav tm="0">
                                          <p:val>
                                            <p:strVal val="#ppt_x"/>
                                          </p:val>
                                        </p:tav>
                                        <p:tav tm="100000">
                                          <p:val>
                                            <p:strVal val="#ppt_x"/>
                                          </p:val>
                                        </p:tav>
                                      </p:tavLst>
                                    </p:anim>
                                    <p:anim calcmode="lin" valueType="num">
                                      <p:cBhvr>
                                        <p:cTn id="44" dur="1000" fill="hold"/>
                                        <p:tgtEl>
                                          <p:spTgt spid="10">
                                            <p:graphicEl>
                                              <a:dgm id="{853CC505-C54B-477D-94DC-481B2E9BE0C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041" y="804906"/>
            <a:ext cx="4438650" cy="4991100"/>
          </a:xfrm>
          <a:prstGeom prst="rect">
            <a:avLst/>
          </a:prstGeom>
          <a:solidFill>
            <a:schemeClr val="bg1">
              <a:alpha val="25000"/>
            </a:schemeClr>
          </a:solidFill>
        </p:spPr>
      </p:pic>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661"/>
            <a:ext cx="879634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Professional Development</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4">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graphicFrame>
        <p:nvGraphicFramePr>
          <p:cNvPr id="3" name="Diagram 2"/>
          <p:cNvGraphicFramePr/>
          <p:nvPr>
            <p:extLst>
              <p:ext uri="{D42A27DB-BD31-4B8C-83A1-F6EECF244321}">
                <p14:modId xmlns:p14="http://schemas.microsoft.com/office/powerpoint/2010/main" val="4081579921"/>
              </p:ext>
            </p:extLst>
          </p:nvPr>
        </p:nvGraphicFramePr>
        <p:xfrm>
          <a:off x="1713731" y="408946"/>
          <a:ext cx="7608399" cy="60530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6645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661"/>
            <a:ext cx="879634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Outreach Topics</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graphicFrame>
        <p:nvGraphicFramePr>
          <p:cNvPr id="9" name="Content Placeholder 5"/>
          <p:cNvGraphicFramePr>
            <a:graphicFrameLocks noGrp="1"/>
          </p:cNvGraphicFramePr>
          <p:nvPr>
            <p:ph idx="1"/>
            <p:extLst>
              <p:ext uri="{D42A27DB-BD31-4B8C-83A1-F6EECF244321}">
                <p14:modId xmlns:p14="http://schemas.microsoft.com/office/powerpoint/2010/main" val="4000184597"/>
              </p:ext>
            </p:extLst>
          </p:nvPr>
        </p:nvGraphicFramePr>
        <p:xfrm>
          <a:off x="305921" y="914400"/>
          <a:ext cx="8685320" cy="5782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834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661"/>
            <a:ext cx="879634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Metadata Management</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graphicFrame>
        <p:nvGraphicFramePr>
          <p:cNvPr id="11" name="Diagram 5">
            <a:extLst>
              <a:ext uri="{FF2B5EF4-FFF2-40B4-BE49-F238E27FC236}">
                <a16:creationId xmlns:a16="http://schemas.microsoft.com/office/drawing/2014/main" id="{637C82D9-B5BE-455C-B534-9583C2794FE5}"/>
              </a:ext>
            </a:extLst>
          </p:cNvPr>
          <p:cNvGraphicFramePr/>
          <p:nvPr>
            <p:extLst>
              <p:ext uri="{D42A27DB-BD31-4B8C-83A1-F6EECF244321}">
                <p14:modId xmlns:p14="http://schemas.microsoft.com/office/powerpoint/2010/main" val="1366029851"/>
              </p:ext>
            </p:extLst>
          </p:nvPr>
        </p:nvGraphicFramePr>
        <p:xfrm>
          <a:off x="486146" y="1085936"/>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22" descr="A screenshot of a cell phone&#10;&#10;Description generated with very high confidence">
            <a:extLst>
              <a:ext uri="{FF2B5EF4-FFF2-40B4-BE49-F238E27FC236}">
                <a16:creationId xmlns:a16="http://schemas.microsoft.com/office/drawing/2014/main" id="{9C73DCD9-9350-4779-9E6A-99977CD0417F}"/>
              </a:ext>
            </a:extLst>
          </p:cNvPr>
          <p:cNvPicPr>
            <a:picLocks noChangeAspect="1"/>
          </p:cNvPicPr>
          <p:nvPr/>
        </p:nvPicPr>
        <p:blipFill>
          <a:blip r:embed="rId9"/>
          <a:stretch>
            <a:fillRect/>
          </a:stretch>
        </p:blipFill>
        <p:spPr>
          <a:xfrm>
            <a:off x="3650963" y="4108458"/>
            <a:ext cx="4597878" cy="1430442"/>
          </a:xfrm>
          <a:prstGeom prst="rect">
            <a:avLst/>
          </a:prstGeom>
        </p:spPr>
      </p:pic>
    </p:spTree>
    <p:extLst>
      <p:ext uri="{BB962C8B-B14F-4D97-AF65-F5344CB8AC3E}">
        <p14:creationId xmlns:p14="http://schemas.microsoft.com/office/powerpoint/2010/main" val="375649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8D9013-CBE1-4CB6-AB1F-67D3BAFACA94}"/>
              </a:ext>
            </a:extLst>
          </p:cNvPr>
          <p:cNvSpPr txBox="1">
            <a:spLocks/>
          </p:cNvSpPr>
          <p:nvPr/>
        </p:nvSpPr>
        <p:spPr>
          <a:xfrm>
            <a:off x="3571" y="661"/>
            <a:ext cx="8796345" cy="816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lumMod val="50000"/>
                  </a:schemeClr>
                </a:solidFill>
                <a:latin typeface="+mj-lt"/>
                <a:ea typeface="+mj-ea"/>
                <a:cs typeface="+mj-cs"/>
              </a:defRPr>
            </a:lvl1pPr>
          </a:lstStyle>
          <a:p>
            <a:r>
              <a:rPr lang="en-CA" dirty="0">
                <a:ea typeface="+mj-lt"/>
                <a:cs typeface="+mj-lt"/>
              </a:rPr>
              <a:t>Advances:  GWF Metadata Catalogue</a:t>
            </a:r>
            <a:endParaRPr lang="en-US" dirty="0"/>
          </a:p>
        </p:txBody>
      </p:sp>
      <p:grpSp>
        <p:nvGrpSpPr>
          <p:cNvPr id="6" name="Group 5">
            <a:extLst>
              <a:ext uri="{FF2B5EF4-FFF2-40B4-BE49-F238E27FC236}">
                <a16:creationId xmlns:a16="http://schemas.microsoft.com/office/drawing/2014/main" id="{7BA12E1E-E385-415B-9C29-9C798C48F443}"/>
              </a:ext>
            </a:extLst>
          </p:cNvPr>
          <p:cNvGrpSpPr/>
          <p:nvPr/>
        </p:nvGrpSpPr>
        <p:grpSpPr>
          <a:xfrm>
            <a:off x="152041" y="6228849"/>
            <a:ext cx="8839200" cy="612561"/>
            <a:chOff x="152400" y="4445700"/>
            <a:chExt cx="8839200" cy="612982"/>
          </a:xfrm>
        </p:grpSpPr>
        <p:pic>
          <p:nvPicPr>
            <p:cNvPr id="7" name="Google Shape;62;p14">
              <a:extLst>
                <a:ext uri="{FF2B5EF4-FFF2-40B4-BE49-F238E27FC236}">
                  <a16:creationId xmlns:a16="http://schemas.microsoft.com/office/drawing/2014/main" id="{77580534-83BF-425E-9782-3A2151CE00EC}"/>
                </a:ext>
              </a:extLst>
            </p:cNvPr>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 name="Google Shape;63;p14">
              <a:extLst>
                <a:ext uri="{FF2B5EF4-FFF2-40B4-BE49-F238E27FC236}">
                  <a16:creationId xmlns:a16="http://schemas.microsoft.com/office/drawing/2014/main" id="{DCD49C08-F377-4285-BCC2-041CF2CC2D97}"/>
                </a:ext>
              </a:extLst>
            </p:cNvPr>
            <p:cNvSpPr txBox="1"/>
            <p:nvPr/>
          </p:nvSpPr>
          <p:spPr>
            <a:xfrm>
              <a:off x="1624875" y="4525310"/>
              <a:ext cx="7175400" cy="356073"/>
            </a:xfrm>
            <a:prstGeom prst="rect">
              <a:avLst/>
            </a:prstGeom>
            <a:noFill/>
            <a:ln>
              <a:noFill/>
            </a:ln>
          </p:spPr>
          <p:txBody>
            <a:bodyPr spcFirstLastPara="1" wrap="square" lIns="91425" tIns="91425" rIns="91425" bIns="91425" anchor="t" anchorCtr="0">
              <a:noAutofit/>
            </a:bodyPr>
            <a:lstStyle/>
            <a:p>
              <a:pPr>
                <a:lnSpc>
                  <a:spcPct val="115000"/>
                </a:lnSpc>
                <a:buClr>
                  <a:srgbClr val="000000"/>
                </a:buClr>
                <a:buSzPts val="1100"/>
                <a:buFont typeface="Arial"/>
                <a:buNone/>
              </a:pPr>
              <a:r>
                <a:rPr lang="en-US" sz="1600" kern="0" dirty="0">
                  <a:solidFill>
                    <a:srgbClr val="FFFFFF"/>
                  </a:solidFill>
                  <a:latin typeface="PT Sans Narrow"/>
                  <a:ea typeface="PT Sans Narrow"/>
                  <a:cs typeface="PT Sans Narrow"/>
                  <a:sym typeface="PT Sans Narrow"/>
                </a:rPr>
                <a:t>Data Management Team</a:t>
              </a:r>
              <a:endParaRPr sz="1400" kern="0" dirty="0">
                <a:solidFill>
                  <a:srgbClr val="FFFFFF"/>
                </a:solidFill>
                <a:latin typeface="PT Sans Narrow"/>
                <a:ea typeface="PT Sans Narrow"/>
                <a:cs typeface="PT Sans Narrow"/>
                <a:sym typeface="PT Sans Narrow"/>
              </a:endParaRPr>
            </a:p>
          </p:txBody>
        </p:sp>
      </p:grpSp>
      <p:pic>
        <p:nvPicPr>
          <p:cNvPr id="16" name="Picture 14" descr="A screenshot of a social media post&#10;&#10;Description generated with very high confidence">
            <a:extLst>
              <a:ext uri="{FF2B5EF4-FFF2-40B4-BE49-F238E27FC236}">
                <a16:creationId xmlns:a16="http://schemas.microsoft.com/office/drawing/2014/main" id="{28A103CB-91F2-4EE6-B3CA-663BADB7D4C4}"/>
              </a:ext>
            </a:extLst>
          </p:cNvPr>
          <p:cNvPicPr>
            <a:picLocks noGrp="1" noChangeAspect="1"/>
          </p:cNvPicPr>
          <p:nvPr>
            <p:ph sz="half" idx="1"/>
          </p:nvPr>
        </p:nvPicPr>
        <p:blipFill>
          <a:blip r:embed="rId4"/>
          <a:stretch>
            <a:fillRect/>
          </a:stretch>
        </p:blipFill>
        <p:spPr>
          <a:xfrm>
            <a:off x="4667268" y="1054100"/>
            <a:ext cx="4132648" cy="2971800"/>
          </a:xfrm>
        </p:spPr>
      </p:pic>
      <p:sp>
        <p:nvSpPr>
          <p:cNvPr id="17" name="Content Placeholder 2">
            <a:extLst>
              <a:ext uri="{FF2B5EF4-FFF2-40B4-BE49-F238E27FC236}">
                <a16:creationId xmlns:a16="http://schemas.microsoft.com/office/drawing/2014/main" id="{1621406A-A9A8-4F7C-B3A1-17F6C1B915B4}"/>
              </a:ext>
            </a:extLst>
          </p:cNvPr>
          <p:cNvSpPr txBox="1">
            <a:spLocks/>
          </p:cNvSpPr>
          <p:nvPr/>
        </p:nvSpPr>
        <p:spPr>
          <a:xfrm>
            <a:off x="-600618" y="896787"/>
            <a:ext cx="5045618" cy="39419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sz="2200" dirty="0">
                <a:solidFill>
                  <a:schemeClr val="tx2"/>
                </a:solidFill>
                <a:ea typeface="+mn-lt"/>
                <a:cs typeface="+mn-lt"/>
              </a:rPr>
              <a:t>The GWF Metadata Catalogue (In Test):</a:t>
            </a:r>
          </a:p>
          <a:p>
            <a:pPr marL="914400" lvl="2" indent="0">
              <a:buFont typeface="Arial" panose="020B0604020202020204" pitchFamily="34" charset="0"/>
              <a:buNone/>
            </a:pPr>
            <a:endParaRPr lang="en-US" sz="2200" dirty="0">
              <a:solidFill>
                <a:schemeClr val="tx2"/>
              </a:solidFill>
              <a:ea typeface="+mn-lt"/>
              <a:cs typeface="+mn-lt"/>
            </a:endParaRPr>
          </a:p>
          <a:p>
            <a:pPr lvl="2"/>
            <a:r>
              <a:rPr lang="en-US" sz="2200" dirty="0">
                <a:solidFill>
                  <a:schemeClr val="tx2"/>
                </a:solidFill>
                <a:ea typeface="+mn-lt"/>
                <a:cs typeface="+mn-lt"/>
              </a:rPr>
              <a:t>Built using </a:t>
            </a:r>
            <a:r>
              <a:rPr lang="en-US" sz="2200" dirty="0" err="1">
                <a:solidFill>
                  <a:schemeClr val="tx2"/>
                </a:solidFill>
                <a:ea typeface="+mn-lt"/>
                <a:cs typeface="+mn-lt"/>
              </a:rPr>
              <a:t>GeoNetwork</a:t>
            </a:r>
            <a:r>
              <a:rPr lang="en-US" sz="2200" dirty="0">
                <a:solidFill>
                  <a:schemeClr val="tx2"/>
                </a:solidFill>
                <a:ea typeface="+mn-lt"/>
                <a:cs typeface="+mn-lt"/>
              </a:rPr>
              <a:t> open source</a:t>
            </a:r>
          </a:p>
          <a:p>
            <a:pPr lvl="2"/>
            <a:r>
              <a:rPr lang="en-US" sz="2200" dirty="0">
                <a:solidFill>
                  <a:schemeClr val="tx2"/>
                </a:solidFill>
                <a:ea typeface="+mn-lt"/>
                <a:cs typeface="+mn-lt"/>
              </a:rPr>
              <a:t>Employs the ISO 19115 metadata standard</a:t>
            </a:r>
          </a:p>
          <a:p>
            <a:pPr lvl="2"/>
            <a:r>
              <a:rPr lang="en-US" sz="2200" dirty="0">
                <a:solidFill>
                  <a:schemeClr val="tx2"/>
                </a:solidFill>
                <a:ea typeface="+mn-lt"/>
                <a:cs typeface="+mn-lt"/>
              </a:rPr>
              <a:t>Allows text and spatial search</a:t>
            </a:r>
          </a:p>
          <a:p>
            <a:pPr lvl="2"/>
            <a:r>
              <a:rPr lang="en-US" sz="2200" dirty="0">
                <a:solidFill>
                  <a:schemeClr val="tx2"/>
                </a:solidFill>
                <a:ea typeface="+mn-lt"/>
                <a:cs typeface="+mn-lt"/>
              </a:rPr>
              <a:t>Test instance: UW servers</a:t>
            </a:r>
          </a:p>
          <a:p>
            <a:pPr lvl="2"/>
            <a:r>
              <a:rPr lang="en-US" sz="2200" dirty="0">
                <a:solidFill>
                  <a:schemeClr val="tx2"/>
                </a:solidFill>
                <a:ea typeface="+mn-lt"/>
                <a:cs typeface="+mn-lt"/>
              </a:rPr>
              <a:t>Development instance:  Will likely use Compute Canada</a:t>
            </a:r>
          </a:p>
        </p:txBody>
      </p:sp>
      <p:pic>
        <p:nvPicPr>
          <p:cNvPr id="2" name="Picture 1"/>
          <p:cNvPicPr>
            <a:picLocks noChangeAspect="1"/>
          </p:cNvPicPr>
          <p:nvPr/>
        </p:nvPicPr>
        <p:blipFill>
          <a:blip r:embed="rId5"/>
          <a:stretch>
            <a:fillRect/>
          </a:stretch>
        </p:blipFill>
        <p:spPr>
          <a:xfrm>
            <a:off x="392471" y="5045744"/>
            <a:ext cx="8358340" cy="1005927"/>
          </a:xfrm>
          <a:prstGeom prst="rect">
            <a:avLst/>
          </a:prstGeom>
        </p:spPr>
      </p:pic>
    </p:spTree>
    <p:extLst>
      <p:ext uri="{BB962C8B-B14F-4D97-AF65-F5344CB8AC3E}">
        <p14:creationId xmlns:p14="http://schemas.microsoft.com/office/powerpoint/2010/main" val="2067664735"/>
      </p:ext>
    </p:extLst>
  </p:cSld>
  <p:clrMapOvr>
    <a:masterClrMapping/>
  </p:clrMapOvr>
</p:sld>
</file>

<file path=ppt/theme/theme1.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WF_Update">
      <a:majorFont>
        <a:latin typeface="PT Sans Narrow"/>
        <a:ea typeface=""/>
        <a:cs typeface=""/>
      </a:majorFont>
      <a:minorFont>
        <a:latin typeface="PT Sans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27EA2843A9C5409C9888B4A5F59020" ma:contentTypeVersion="5" ma:contentTypeDescription="Create a new document." ma:contentTypeScope="" ma:versionID="3bce906300173b6e89660fe5ae948b25">
  <xsd:schema xmlns:xsd="http://www.w3.org/2001/XMLSchema" xmlns:xs="http://www.w3.org/2001/XMLSchema" xmlns:p="http://schemas.microsoft.com/office/2006/metadata/properties" xmlns:ns3="d5124302-10de-4186-aadf-6b99a43b392b" xmlns:ns4="7c6909c9-4a6d-46a1-bdcf-2928a5f42581" targetNamespace="http://schemas.microsoft.com/office/2006/metadata/properties" ma:root="true" ma:fieldsID="d019f66cc654b443c10ac9ba17578c26" ns3:_="" ns4:_="">
    <xsd:import namespace="d5124302-10de-4186-aadf-6b99a43b392b"/>
    <xsd:import namespace="7c6909c9-4a6d-46a1-bdcf-2928a5f4258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24302-10de-4186-aadf-6b99a43b3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6909c9-4a6d-46a1-bdcf-2928a5f425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134B9C-5817-40A1-AF5E-19EEB78CFAD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FC6EEE-6DB4-408D-8DBC-491A7F1B02C4}">
  <ds:schemaRefs>
    <ds:schemaRef ds:uri="http://schemas.microsoft.com/sharepoint/v3/contenttype/forms"/>
  </ds:schemaRefs>
</ds:datastoreItem>
</file>

<file path=customXml/itemProps3.xml><?xml version="1.0" encoding="utf-8"?>
<ds:datastoreItem xmlns:ds="http://schemas.openxmlformats.org/officeDocument/2006/customXml" ds:itemID="{DA9C6A22-C997-431F-9A46-15F96E487B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124302-10de-4186-aadf-6b99a43b392b"/>
    <ds:schemaRef ds:uri="7c6909c9-4a6d-46a1-bdcf-2928a5f425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545</TotalTime>
  <Words>1245</Words>
  <Application>Microsoft Office PowerPoint</Application>
  <PresentationFormat>On-screen Show (4:3)</PresentationFormat>
  <Paragraphs>328</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2_Office Theme</vt:lpstr>
      <vt:lpstr>Data Management Team Advances Global Water Futures Operations Meeting November 19, 2019 </vt:lpstr>
      <vt:lpstr>Overview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vt:lpstr>
    </vt:vector>
  </TitlesOfParts>
  <Company>University of Saskatchewan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Adapa, Phani</dc:creator>
  <cp:lastModifiedBy>Moradi, Laleh</cp:lastModifiedBy>
  <cp:revision>37</cp:revision>
  <dcterms:created xsi:type="dcterms:W3CDTF">2016-11-23T17:23:43Z</dcterms:created>
  <dcterms:modified xsi:type="dcterms:W3CDTF">2019-11-18T19:59:46Z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0x0101005927EA2843A9C5409C9888B4A5F59020</vt:lpwstr>
  </property>
</Properties>
</file>